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4"/>
  </p:sldMasterIdLst>
  <p:notesMasterIdLst>
    <p:notesMasterId r:id="rId26"/>
  </p:notesMasterIdLst>
  <p:sldIdLst>
    <p:sldId id="2141412272" r:id="rId5"/>
    <p:sldId id="268" r:id="rId6"/>
    <p:sldId id="2141412312" r:id="rId7"/>
    <p:sldId id="2141412313" r:id="rId8"/>
    <p:sldId id="2141412314" r:id="rId9"/>
    <p:sldId id="2141412351" r:id="rId10"/>
    <p:sldId id="2141412352" r:id="rId11"/>
    <p:sldId id="2141412353" r:id="rId12"/>
    <p:sldId id="2141412354" r:id="rId13"/>
    <p:sldId id="2141412254" r:id="rId14"/>
    <p:sldId id="2141412255" r:id="rId15"/>
    <p:sldId id="2141412355" r:id="rId16"/>
    <p:sldId id="2141412315" r:id="rId17"/>
    <p:sldId id="2141412258" r:id="rId18"/>
    <p:sldId id="2141412356" r:id="rId19"/>
    <p:sldId id="2141412357" r:id="rId20"/>
    <p:sldId id="2141412359" r:id="rId21"/>
    <p:sldId id="2141412280" r:id="rId22"/>
    <p:sldId id="2141412360" r:id="rId23"/>
    <p:sldId id="2141412259" r:id="rId24"/>
    <p:sldId id="2141412361"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B42"/>
    <a:srgbClr val="1F4C6D"/>
    <a:srgbClr val="00879F"/>
    <a:srgbClr val="676767"/>
    <a:srgbClr val="89D4E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03A19-B0E2-A74B-A9B8-DC5DD8296CCE}" v="28" dt="2025-02-24T12:29:29.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85274"/>
  </p:normalViewPr>
  <p:slideViewPr>
    <p:cSldViewPr snapToGrid="0">
      <p:cViewPr varScale="1">
        <p:scale>
          <a:sx n="137" d="100"/>
          <a:sy n="137" d="100"/>
        </p:scale>
        <p:origin x="132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ecker, Anselm" userId="da0585c2-7192-4172-bb2a-0c8bfa5a91ee" providerId="ADAL" clId="{A92614EE-CAB1-EA46-B06F-79AB4B6AB36D}"/>
    <pc:docChg chg="undo redo custSel addSld delSld modSld sldOrd">
      <pc:chgData name="Dannecker, Anselm" userId="da0585c2-7192-4172-bb2a-0c8bfa5a91ee" providerId="ADAL" clId="{A92614EE-CAB1-EA46-B06F-79AB4B6AB36D}" dt="2025-02-24T08:52:20.289" v="1479" actId="20577"/>
      <pc:docMkLst>
        <pc:docMk/>
      </pc:docMkLst>
      <pc:sldChg chg="modSp mod ord modShow">
        <pc:chgData name="Dannecker, Anselm" userId="da0585c2-7192-4172-bb2a-0c8bfa5a91ee" providerId="ADAL" clId="{A92614EE-CAB1-EA46-B06F-79AB4B6AB36D}" dt="2025-02-24T08:35:11.545" v="787" actId="207"/>
        <pc:sldMkLst>
          <pc:docMk/>
          <pc:sldMk cId="38926541" sldId="2141411843"/>
        </pc:sldMkLst>
      </pc:sldChg>
      <pc:sldChg chg="addSp delSp modSp add mod modClrScheme chgLayout">
        <pc:chgData name="Dannecker, Anselm" userId="da0585c2-7192-4172-bb2a-0c8bfa5a91ee" providerId="ADAL" clId="{A92614EE-CAB1-EA46-B06F-79AB4B6AB36D}" dt="2025-02-24T08:44:35.106" v="1257" actId="122"/>
        <pc:sldMkLst>
          <pc:docMk/>
          <pc:sldMk cId="754584036" sldId="2141411848"/>
        </pc:sldMkLst>
      </pc:sldChg>
      <pc:sldChg chg="addSp delSp modSp add mod modClrScheme chgLayout">
        <pc:chgData name="Dannecker, Anselm" userId="da0585c2-7192-4172-bb2a-0c8bfa5a91ee" providerId="ADAL" clId="{A92614EE-CAB1-EA46-B06F-79AB4B6AB36D}" dt="2025-02-24T08:45:01.109" v="1262" actId="1076"/>
        <pc:sldMkLst>
          <pc:docMk/>
          <pc:sldMk cId="560577870" sldId="2141411851"/>
        </pc:sldMkLst>
      </pc:sldChg>
      <pc:sldChg chg="addSp modSp add mod modClrScheme modAnim chgLayout modNotesTx">
        <pc:chgData name="Dannecker, Anselm" userId="da0585c2-7192-4172-bb2a-0c8bfa5a91ee" providerId="ADAL" clId="{A92614EE-CAB1-EA46-B06F-79AB4B6AB36D}" dt="2025-02-24T08:52:20.289" v="1479" actId="20577"/>
        <pc:sldMkLst>
          <pc:docMk/>
          <pc:sldMk cId="1680260927" sldId="2141411862"/>
        </pc:sldMkLst>
      </pc:sldChg>
      <pc:sldChg chg="addSp delSp modSp add mod modClrScheme chgLayout">
        <pc:chgData name="Dannecker, Anselm" userId="da0585c2-7192-4172-bb2a-0c8bfa5a91ee" providerId="ADAL" clId="{A92614EE-CAB1-EA46-B06F-79AB4B6AB36D}" dt="2025-02-24T08:45:52.864" v="1269"/>
        <pc:sldMkLst>
          <pc:docMk/>
          <pc:sldMk cId="1484250555" sldId="2141411863"/>
        </pc:sldMkLst>
      </pc:sldChg>
      <pc:sldChg chg="addSp delSp modSp add mod modClrScheme chgLayout">
        <pc:chgData name="Dannecker, Anselm" userId="da0585c2-7192-4172-bb2a-0c8bfa5a91ee" providerId="ADAL" clId="{A92614EE-CAB1-EA46-B06F-79AB4B6AB36D}" dt="2025-02-24T08:47:32.010" v="1397" actId="27636"/>
        <pc:sldMkLst>
          <pc:docMk/>
          <pc:sldMk cId="3197854316" sldId="2141411864"/>
        </pc:sldMkLst>
      </pc:sldChg>
      <pc:sldChg chg="addSp delSp modSp add mod modClrScheme chgLayout">
        <pc:chgData name="Dannecker, Anselm" userId="da0585c2-7192-4172-bb2a-0c8bfa5a91ee" providerId="ADAL" clId="{A92614EE-CAB1-EA46-B06F-79AB4B6AB36D}" dt="2025-02-24T08:47:55.713" v="1414" actId="403"/>
        <pc:sldMkLst>
          <pc:docMk/>
          <pc:sldMk cId="3697180943" sldId="2141411865"/>
        </pc:sldMkLst>
      </pc:sldChg>
      <pc:sldChg chg="del">
        <pc:chgData name="Dannecker, Anselm" userId="da0585c2-7192-4172-bb2a-0c8bfa5a91ee" providerId="ADAL" clId="{A92614EE-CAB1-EA46-B06F-79AB4B6AB36D}" dt="2025-02-24T08:48:03.530" v="1418" actId="2696"/>
        <pc:sldMkLst>
          <pc:docMk/>
          <pc:sldMk cId="658684713" sldId="2141411974"/>
        </pc:sldMkLst>
      </pc:sldChg>
      <pc:sldChg chg="del">
        <pc:chgData name="Dannecker, Anselm" userId="da0585c2-7192-4172-bb2a-0c8bfa5a91ee" providerId="ADAL" clId="{A92614EE-CAB1-EA46-B06F-79AB4B6AB36D}" dt="2025-02-24T08:48:10.051" v="1426" actId="2696"/>
        <pc:sldMkLst>
          <pc:docMk/>
          <pc:sldMk cId="3209466082" sldId="2141412239"/>
        </pc:sldMkLst>
      </pc:sldChg>
      <pc:sldChg chg="del">
        <pc:chgData name="Dannecker, Anselm" userId="da0585c2-7192-4172-bb2a-0c8bfa5a91ee" providerId="ADAL" clId="{A92614EE-CAB1-EA46-B06F-79AB4B6AB36D}" dt="2025-02-24T08:48:10.258" v="1427" actId="2696"/>
        <pc:sldMkLst>
          <pc:docMk/>
          <pc:sldMk cId="1599165341" sldId="2141412264"/>
        </pc:sldMkLst>
      </pc:sldChg>
      <pc:sldChg chg="del">
        <pc:chgData name="Dannecker, Anselm" userId="da0585c2-7192-4172-bb2a-0c8bfa5a91ee" providerId="ADAL" clId="{A92614EE-CAB1-EA46-B06F-79AB4B6AB36D}" dt="2025-02-24T08:48:10.714" v="1428" actId="2696"/>
        <pc:sldMkLst>
          <pc:docMk/>
          <pc:sldMk cId="1327648630" sldId="2141412265"/>
        </pc:sldMkLst>
      </pc:sldChg>
      <pc:sldChg chg="del">
        <pc:chgData name="Dannecker, Anselm" userId="da0585c2-7192-4172-bb2a-0c8bfa5a91ee" providerId="ADAL" clId="{A92614EE-CAB1-EA46-B06F-79AB4B6AB36D}" dt="2025-02-24T08:48:11.266" v="1429" actId="2696"/>
        <pc:sldMkLst>
          <pc:docMk/>
          <pc:sldMk cId="3878253323" sldId="2141412266"/>
        </pc:sldMkLst>
      </pc:sldChg>
      <pc:sldChg chg="del">
        <pc:chgData name="Dannecker, Anselm" userId="da0585c2-7192-4172-bb2a-0c8bfa5a91ee" providerId="ADAL" clId="{A92614EE-CAB1-EA46-B06F-79AB4B6AB36D}" dt="2025-02-24T08:48:11.441" v="1430" actId="2696"/>
        <pc:sldMkLst>
          <pc:docMk/>
          <pc:sldMk cId="1565968513" sldId="2141412267"/>
        </pc:sldMkLst>
      </pc:sldChg>
      <pc:sldChg chg="del">
        <pc:chgData name="Dannecker, Anselm" userId="da0585c2-7192-4172-bb2a-0c8bfa5a91ee" providerId="ADAL" clId="{A92614EE-CAB1-EA46-B06F-79AB4B6AB36D}" dt="2025-02-24T08:48:12.060" v="1431" actId="2696"/>
        <pc:sldMkLst>
          <pc:docMk/>
          <pc:sldMk cId="3157700907" sldId="2141412269"/>
        </pc:sldMkLst>
      </pc:sldChg>
      <pc:sldChg chg="modSp mod">
        <pc:chgData name="Dannecker, Anselm" userId="da0585c2-7192-4172-bb2a-0c8bfa5a91ee" providerId="ADAL" clId="{A92614EE-CAB1-EA46-B06F-79AB4B6AB36D}" dt="2025-02-24T08:48:34.475" v="1465" actId="1076"/>
        <pc:sldMkLst>
          <pc:docMk/>
          <pc:sldMk cId="3181714280" sldId="2141412270"/>
        </pc:sldMkLst>
      </pc:sldChg>
      <pc:sldChg chg="modSp mod">
        <pc:chgData name="Dannecker, Anselm" userId="da0585c2-7192-4172-bb2a-0c8bfa5a91ee" providerId="ADAL" clId="{A92614EE-CAB1-EA46-B06F-79AB4B6AB36D}" dt="2025-02-23T13:22:22.241" v="38" actId="20577"/>
        <pc:sldMkLst>
          <pc:docMk/>
          <pc:sldMk cId="543302909" sldId="2141412272"/>
        </pc:sldMkLst>
        <pc:spChg chg="mod">
          <ac:chgData name="Dannecker, Anselm" userId="da0585c2-7192-4172-bb2a-0c8bfa5a91ee" providerId="ADAL" clId="{A92614EE-CAB1-EA46-B06F-79AB4B6AB36D}" dt="2025-02-23T13:22:22.241" v="38" actId="20577"/>
          <ac:spMkLst>
            <pc:docMk/>
            <pc:sldMk cId="543302909" sldId="2141412272"/>
            <ac:spMk id="2" creationId="{37D2A8D3-68B2-5A6A-069F-06D81FB5603A}"/>
          </ac:spMkLst>
        </pc:spChg>
      </pc:sldChg>
      <pc:sldChg chg="add del">
        <pc:chgData name="Dannecker, Anselm" userId="da0585c2-7192-4172-bb2a-0c8bfa5a91ee" providerId="ADAL" clId="{A92614EE-CAB1-EA46-B06F-79AB4B6AB36D}" dt="2025-02-24T08:48:09.575" v="1423" actId="2696"/>
        <pc:sldMkLst>
          <pc:docMk/>
          <pc:sldMk cId="2603510922" sldId="2141412275"/>
        </pc:sldMkLst>
      </pc:sldChg>
      <pc:sldChg chg="del">
        <pc:chgData name="Dannecker, Anselm" userId="da0585c2-7192-4172-bb2a-0c8bfa5a91ee" providerId="ADAL" clId="{A92614EE-CAB1-EA46-B06F-79AB4B6AB36D}" dt="2025-02-24T08:48:02.195" v="1416" actId="2696"/>
        <pc:sldMkLst>
          <pc:docMk/>
          <pc:sldMk cId="3452302563" sldId="2141412292"/>
        </pc:sldMkLst>
      </pc:sldChg>
      <pc:sldChg chg="modSp mod modNotesTx">
        <pc:chgData name="Dannecker, Anselm" userId="da0585c2-7192-4172-bb2a-0c8bfa5a91ee" providerId="ADAL" clId="{A92614EE-CAB1-EA46-B06F-79AB4B6AB36D}" dt="2025-02-24T08:28:00.711" v="549" actId="6549"/>
        <pc:sldMkLst>
          <pc:docMk/>
          <pc:sldMk cId="3398134492" sldId="2141412298"/>
        </pc:sldMkLst>
      </pc:sldChg>
      <pc:sldChg chg="del">
        <pc:chgData name="Dannecker, Anselm" userId="da0585c2-7192-4172-bb2a-0c8bfa5a91ee" providerId="ADAL" clId="{A92614EE-CAB1-EA46-B06F-79AB4B6AB36D}" dt="2025-02-24T08:48:01.457" v="1415" actId="2696"/>
        <pc:sldMkLst>
          <pc:docMk/>
          <pc:sldMk cId="3428555955" sldId="2141412300"/>
        </pc:sldMkLst>
      </pc:sldChg>
      <pc:sldChg chg="del">
        <pc:chgData name="Dannecker, Anselm" userId="da0585c2-7192-4172-bb2a-0c8bfa5a91ee" providerId="ADAL" clId="{A92614EE-CAB1-EA46-B06F-79AB4B6AB36D}" dt="2025-02-24T08:48:02.946" v="1417" actId="2696"/>
        <pc:sldMkLst>
          <pc:docMk/>
          <pc:sldMk cId="790389550" sldId="2141412301"/>
        </pc:sldMkLst>
      </pc:sldChg>
      <pc:sldChg chg="add del">
        <pc:chgData name="Dannecker, Anselm" userId="da0585c2-7192-4172-bb2a-0c8bfa5a91ee" providerId="ADAL" clId="{A92614EE-CAB1-EA46-B06F-79AB4B6AB36D}" dt="2025-02-24T08:48:09.712" v="1424" actId="2696"/>
        <pc:sldMkLst>
          <pc:docMk/>
          <pc:sldMk cId="3192607699" sldId="2141412303"/>
        </pc:sldMkLst>
      </pc:sldChg>
      <pc:sldChg chg="del">
        <pc:chgData name="Dannecker, Anselm" userId="da0585c2-7192-4172-bb2a-0c8bfa5a91ee" providerId="ADAL" clId="{A92614EE-CAB1-EA46-B06F-79AB4B6AB36D}" dt="2025-02-24T08:48:09.937" v="1425" actId="2696"/>
        <pc:sldMkLst>
          <pc:docMk/>
          <pc:sldMk cId="3230132588" sldId="2141412304"/>
        </pc:sldMkLst>
      </pc:sldChg>
      <pc:sldChg chg="addSp delSp modSp mod modClrScheme chgLayout">
        <pc:chgData name="Dannecker, Anselm" userId="da0585c2-7192-4172-bb2a-0c8bfa5a91ee" providerId="ADAL" clId="{A92614EE-CAB1-EA46-B06F-79AB4B6AB36D}" dt="2025-02-23T13:23:29.208" v="63" actId="113"/>
        <pc:sldMkLst>
          <pc:docMk/>
          <pc:sldMk cId="446802054" sldId="2141412305"/>
        </pc:sldMkLst>
      </pc:sldChg>
      <pc:sldChg chg="addSp delSp modSp add mod modClrScheme chgLayout modNotesTx">
        <pc:chgData name="Dannecker, Anselm" userId="da0585c2-7192-4172-bb2a-0c8bfa5a91ee" providerId="ADAL" clId="{A92614EE-CAB1-EA46-B06F-79AB4B6AB36D}" dt="2025-02-24T08:50:32.587" v="1466"/>
        <pc:sldMkLst>
          <pc:docMk/>
          <pc:sldMk cId="3359412233" sldId="2141412306"/>
        </pc:sldMkLst>
      </pc:sldChg>
      <pc:sldChg chg="modSp new mod modNotesTx">
        <pc:chgData name="Dannecker, Anselm" userId="da0585c2-7192-4172-bb2a-0c8bfa5a91ee" providerId="ADAL" clId="{A92614EE-CAB1-EA46-B06F-79AB4B6AB36D}" dt="2025-02-24T08:51:14.339" v="1468"/>
        <pc:sldMkLst>
          <pc:docMk/>
          <pc:sldMk cId="1046833623" sldId="2141412307"/>
        </pc:sldMkLst>
      </pc:sldChg>
      <pc:sldChg chg="new del">
        <pc:chgData name="Dannecker, Anselm" userId="da0585c2-7192-4172-bb2a-0c8bfa5a91ee" providerId="ADAL" clId="{A92614EE-CAB1-EA46-B06F-79AB4B6AB36D}" dt="2025-02-24T08:33:34.348" v="695" actId="2696"/>
        <pc:sldMkLst>
          <pc:docMk/>
          <pc:sldMk cId="1728461846" sldId="2141412307"/>
        </pc:sldMkLst>
      </pc:sldChg>
      <pc:sldChg chg="addSp delSp modSp new del mod">
        <pc:chgData name="Dannecker, Anselm" userId="da0585c2-7192-4172-bb2a-0c8bfa5a91ee" providerId="ADAL" clId="{A92614EE-CAB1-EA46-B06F-79AB4B6AB36D}" dt="2025-02-24T08:31:15.471" v="692" actId="2696"/>
        <pc:sldMkLst>
          <pc:docMk/>
          <pc:sldMk cId="3797824650" sldId="2141412307"/>
        </pc:sldMkLst>
      </pc:sldChg>
      <pc:sldChg chg="modSp new del mod">
        <pc:chgData name="Dannecker, Anselm" userId="da0585c2-7192-4172-bb2a-0c8bfa5a91ee" providerId="ADAL" clId="{A92614EE-CAB1-EA46-B06F-79AB4B6AB36D}" dt="2025-02-24T08:31:15.985" v="693" actId="2696"/>
        <pc:sldMkLst>
          <pc:docMk/>
          <pc:sldMk cId="1061147409" sldId="2141412308"/>
        </pc:sldMkLst>
      </pc:sldChg>
      <pc:sldChg chg="addSp delSp modSp add mod delAnim modNotesTx">
        <pc:chgData name="Dannecker, Anselm" userId="da0585c2-7192-4172-bb2a-0c8bfa5a91ee" providerId="ADAL" clId="{A92614EE-CAB1-EA46-B06F-79AB4B6AB36D}" dt="2025-02-24T08:51:53.241" v="1472" actId="12"/>
        <pc:sldMkLst>
          <pc:docMk/>
          <pc:sldMk cId="4204664431" sldId="2141412308"/>
        </pc:sldMkLst>
      </pc:sldChg>
      <pc:sldChg chg="addSp delSp modSp add mod addAnim delAnim modAnim">
        <pc:chgData name="Dannecker, Anselm" userId="da0585c2-7192-4172-bb2a-0c8bfa5a91ee" providerId="ADAL" clId="{A92614EE-CAB1-EA46-B06F-79AB4B6AB36D}" dt="2025-02-24T08:40:12.100" v="1150" actId="20577"/>
        <pc:sldMkLst>
          <pc:docMk/>
          <pc:sldMk cId="2480490634" sldId="2141412309"/>
        </pc:sldMkLst>
      </pc:sldChg>
      <pc:sldChg chg="addSp delSp modSp add mod delAnim modAnim">
        <pc:chgData name="Dannecker, Anselm" userId="da0585c2-7192-4172-bb2a-0c8bfa5a91ee" providerId="ADAL" clId="{A92614EE-CAB1-EA46-B06F-79AB4B6AB36D}" dt="2025-02-24T08:42:10.509" v="1241" actId="20577"/>
        <pc:sldMkLst>
          <pc:docMk/>
          <pc:sldMk cId="578412157" sldId="2141412310"/>
        </pc:sldMkLst>
      </pc:sldChg>
      <pc:sldChg chg="modSp add mod modShow">
        <pc:chgData name="Dannecker, Anselm" userId="da0585c2-7192-4172-bb2a-0c8bfa5a91ee" providerId="ADAL" clId="{A92614EE-CAB1-EA46-B06F-79AB4B6AB36D}" dt="2025-02-24T08:46:38.492" v="1387" actId="729"/>
        <pc:sldMkLst>
          <pc:docMk/>
          <pc:sldMk cId="2373237516" sldId="2141412311"/>
        </pc:sldMkLst>
      </pc:sldChg>
    </pc:docChg>
  </pc:docChgLst>
  <pc:docChgLst>
    <pc:chgData name="Dannecker, Anselm" userId="da0585c2-7192-4172-bb2a-0c8bfa5a91ee" providerId="ADAL" clId="{38603A19-B0E2-A74B-A9B8-DC5DD8296CCE}"/>
    <pc:docChg chg="undo redo custSel addSld delSld modSld">
      <pc:chgData name="Dannecker, Anselm" userId="da0585c2-7192-4172-bb2a-0c8bfa5a91ee" providerId="ADAL" clId="{38603A19-B0E2-A74B-A9B8-DC5DD8296CCE}" dt="2025-02-26T11:13:46.405" v="2447" actId="729"/>
      <pc:docMkLst>
        <pc:docMk/>
      </pc:docMkLst>
      <pc:sldChg chg="modSp add mod modClrScheme modShow chgLayout">
        <pc:chgData name="Dannecker, Anselm" userId="da0585c2-7192-4172-bb2a-0c8bfa5a91ee" providerId="ADAL" clId="{38603A19-B0E2-A74B-A9B8-DC5DD8296CCE}" dt="2025-02-24T12:13:24.632" v="1392" actId="729"/>
        <pc:sldMkLst>
          <pc:docMk/>
          <pc:sldMk cId="1229765585" sldId="2141412254"/>
        </pc:sldMkLst>
        <pc:spChg chg="mod ord">
          <ac:chgData name="Dannecker, Anselm" userId="da0585c2-7192-4172-bb2a-0c8bfa5a91ee" providerId="ADAL" clId="{38603A19-B0E2-A74B-A9B8-DC5DD8296CCE}" dt="2025-02-24T12:10:15.220" v="1357" actId="700"/>
          <ac:spMkLst>
            <pc:docMk/>
            <pc:sldMk cId="1229765585" sldId="2141412254"/>
            <ac:spMk id="2" creationId="{F294B8CB-3F04-52C5-D4EC-135E8A313C28}"/>
          </ac:spMkLst>
        </pc:spChg>
        <pc:spChg chg="mod ord">
          <ac:chgData name="Dannecker, Anselm" userId="da0585c2-7192-4172-bb2a-0c8bfa5a91ee" providerId="ADAL" clId="{38603A19-B0E2-A74B-A9B8-DC5DD8296CCE}" dt="2025-02-24T12:10:24.433" v="1358" actId="404"/>
          <ac:spMkLst>
            <pc:docMk/>
            <pc:sldMk cId="1229765585" sldId="2141412254"/>
            <ac:spMk id="5" creationId="{27ED34E5-092C-3401-AEF9-34135E737D23}"/>
          </ac:spMkLst>
        </pc:spChg>
        <pc:graphicFrameChg chg="mod modGraphic">
          <ac:chgData name="Dannecker, Anselm" userId="da0585c2-7192-4172-bb2a-0c8bfa5a91ee" providerId="ADAL" clId="{38603A19-B0E2-A74B-A9B8-DC5DD8296CCE}" dt="2025-02-24T12:11:06.854" v="1372" actId="20577"/>
          <ac:graphicFrameMkLst>
            <pc:docMk/>
            <pc:sldMk cId="1229765585" sldId="2141412254"/>
            <ac:graphicFrameMk id="6" creationId="{B1058215-DF06-662F-99CA-0B0D62A18367}"/>
          </ac:graphicFrameMkLst>
        </pc:graphicFrameChg>
      </pc:sldChg>
      <pc:sldChg chg="modSp add mod modClrScheme modShow chgLayout">
        <pc:chgData name="Dannecker, Anselm" userId="da0585c2-7192-4172-bb2a-0c8bfa5a91ee" providerId="ADAL" clId="{38603A19-B0E2-A74B-A9B8-DC5DD8296CCE}" dt="2025-02-24T12:13:24.632" v="1392" actId="729"/>
        <pc:sldMkLst>
          <pc:docMk/>
          <pc:sldMk cId="3688929401" sldId="2141412255"/>
        </pc:sldMkLst>
        <pc:spChg chg="mod ord">
          <ac:chgData name="Dannecker, Anselm" userId="da0585c2-7192-4172-bb2a-0c8bfa5a91ee" providerId="ADAL" clId="{38603A19-B0E2-A74B-A9B8-DC5DD8296CCE}" dt="2025-02-24T12:11:16.556" v="1373" actId="700"/>
          <ac:spMkLst>
            <pc:docMk/>
            <pc:sldMk cId="3688929401" sldId="2141412255"/>
            <ac:spMk id="2" creationId="{F294B8CB-3F04-52C5-D4EC-135E8A313C28}"/>
          </ac:spMkLst>
        </pc:spChg>
        <pc:spChg chg="mod ord">
          <ac:chgData name="Dannecker, Anselm" userId="da0585c2-7192-4172-bb2a-0c8bfa5a91ee" providerId="ADAL" clId="{38603A19-B0E2-A74B-A9B8-DC5DD8296CCE}" dt="2025-02-24T12:12:50.523" v="1391" actId="20577"/>
          <ac:spMkLst>
            <pc:docMk/>
            <pc:sldMk cId="3688929401" sldId="2141412255"/>
            <ac:spMk id="5" creationId="{27ED34E5-092C-3401-AEF9-34135E737D23}"/>
          </ac:spMkLst>
        </pc:spChg>
        <pc:graphicFrameChg chg="mod modGraphic">
          <ac:chgData name="Dannecker, Anselm" userId="da0585c2-7192-4172-bb2a-0c8bfa5a91ee" providerId="ADAL" clId="{38603A19-B0E2-A74B-A9B8-DC5DD8296CCE}" dt="2025-02-24T12:12:21.253" v="1388" actId="14100"/>
          <ac:graphicFrameMkLst>
            <pc:docMk/>
            <pc:sldMk cId="3688929401" sldId="2141412255"/>
            <ac:graphicFrameMk id="6" creationId="{B1058215-DF06-662F-99CA-0B0D62A18367}"/>
          </ac:graphicFrameMkLst>
        </pc:graphicFrameChg>
      </pc:sldChg>
      <pc:sldChg chg="addSp delSp modSp add mod modClrScheme chgLayout modNotes modNotesTx">
        <pc:chgData name="Dannecker, Anselm" userId="da0585c2-7192-4172-bb2a-0c8bfa5a91ee" providerId="ADAL" clId="{38603A19-B0E2-A74B-A9B8-DC5DD8296CCE}" dt="2025-02-24T12:19:10.251" v="1673" actId="6549"/>
        <pc:sldMkLst>
          <pc:docMk/>
          <pc:sldMk cId="1841427912" sldId="2141412258"/>
        </pc:sldMkLst>
        <pc:spChg chg="mod ord">
          <ac:chgData name="Dannecker, Anselm" userId="da0585c2-7192-4172-bb2a-0c8bfa5a91ee" providerId="ADAL" clId="{38603A19-B0E2-A74B-A9B8-DC5DD8296CCE}" dt="2025-02-24T12:15:59.533" v="1646" actId="700"/>
          <ac:spMkLst>
            <pc:docMk/>
            <pc:sldMk cId="1841427912" sldId="2141412258"/>
            <ac:spMk id="2" creationId="{F294B8CB-3F04-52C5-D4EC-135E8A313C28}"/>
          </ac:spMkLst>
        </pc:spChg>
        <pc:spChg chg="mod">
          <ac:chgData name="Dannecker, Anselm" userId="da0585c2-7192-4172-bb2a-0c8bfa5a91ee" providerId="ADAL" clId="{38603A19-B0E2-A74B-A9B8-DC5DD8296CCE}" dt="2025-02-24T12:16:53.714" v="1657" actId="1076"/>
          <ac:spMkLst>
            <pc:docMk/>
            <pc:sldMk cId="1841427912" sldId="2141412258"/>
            <ac:spMk id="4" creationId="{BF6CA015-00C7-1C52-0CB3-EB4212232BF1}"/>
          </ac:spMkLst>
        </pc:spChg>
        <pc:spChg chg="mod">
          <ac:chgData name="Dannecker, Anselm" userId="da0585c2-7192-4172-bb2a-0c8bfa5a91ee" providerId="ADAL" clId="{38603A19-B0E2-A74B-A9B8-DC5DD8296CCE}" dt="2025-02-24T12:18:36.641" v="1671" actId="1076"/>
          <ac:spMkLst>
            <pc:docMk/>
            <pc:sldMk cId="1841427912" sldId="2141412258"/>
            <ac:spMk id="5" creationId="{275C6E0A-68B4-60CA-493C-3198EE0A4A30}"/>
          </ac:spMkLst>
        </pc:spChg>
        <pc:spChg chg="mod">
          <ac:chgData name="Dannecker, Anselm" userId="da0585c2-7192-4172-bb2a-0c8bfa5a91ee" providerId="ADAL" clId="{38603A19-B0E2-A74B-A9B8-DC5DD8296CCE}" dt="2025-02-24T12:17:02.320" v="1658" actId="1076"/>
          <ac:spMkLst>
            <pc:docMk/>
            <pc:sldMk cId="1841427912" sldId="2141412258"/>
            <ac:spMk id="7" creationId="{233FFBFD-E39B-AAFC-B732-9589AFA37E46}"/>
          </ac:spMkLst>
        </pc:spChg>
        <pc:spChg chg="mod">
          <ac:chgData name="Dannecker, Anselm" userId="da0585c2-7192-4172-bb2a-0c8bfa5a91ee" providerId="ADAL" clId="{38603A19-B0E2-A74B-A9B8-DC5DD8296CCE}" dt="2025-02-24T12:17:18.986" v="1660" actId="1076"/>
          <ac:spMkLst>
            <pc:docMk/>
            <pc:sldMk cId="1841427912" sldId="2141412258"/>
            <ac:spMk id="8" creationId="{BA97C452-429A-3D0E-C5DF-5B206F9DE798}"/>
          </ac:spMkLst>
        </pc:spChg>
        <pc:spChg chg="mod">
          <ac:chgData name="Dannecker, Anselm" userId="da0585c2-7192-4172-bb2a-0c8bfa5a91ee" providerId="ADAL" clId="{38603A19-B0E2-A74B-A9B8-DC5DD8296CCE}" dt="2025-02-24T12:17:09.400" v="1659" actId="1076"/>
          <ac:spMkLst>
            <pc:docMk/>
            <pc:sldMk cId="1841427912" sldId="2141412258"/>
            <ac:spMk id="10" creationId="{D4164718-6153-8DCD-6165-2B34C29129A9}"/>
          </ac:spMkLst>
        </pc:spChg>
        <pc:spChg chg="mod">
          <ac:chgData name="Dannecker, Anselm" userId="da0585c2-7192-4172-bb2a-0c8bfa5a91ee" providerId="ADAL" clId="{38603A19-B0E2-A74B-A9B8-DC5DD8296CCE}" dt="2025-02-24T12:17:26.981" v="1661" actId="1076"/>
          <ac:spMkLst>
            <pc:docMk/>
            <pc:sldMk cId="1841427912" sldId="2141412258"/>
            <ac:spMk id="11" creationId="{32755925-8A5A-BE0A-4492-465882702953}"/>
          </ac:spMkLst>
        </pc:spChg>
        <pc:graphicFrameChg chg="mod modGraphic">
          <ac:chgData name="Dannecker, Anselm" userId="da0585c2-7192-4172-bb2a-0c8bfa5a91ee" providerId="ADAL" clId="{38603A19-B0E2-A74B-A9B8-DC5DD8296CCE}" dt="2025-02-24T12:16:31.052" v="1656" actId="20577"/>
          <ac:graphicFrameMkLst>
            <pc:docMk/>
            <pc:sldMk cId="1841427912" sldId="2141412258"/>
            <ac:graphicFrameMk id="6" creationId="{D20F81CE-8674-12D4-CF70-0A02738FA639}"/>
          </ac:graphicFrameMkLst>
        </pc:graphicFrameChg>
      </pc:sldChg>
      <pc:sldChg chg="addSp delSp modSp add mod modClrScheme chgLayout modNotes">
        <pc:chgData name="Dannecker, Anselm" userId="da0585c2-7192-4172-bb2a-0c8bfa5a91ee" providerId="ADAL" clId="{38603A19-B0E2-A74B-A9B8-DC5DD8296CCE}" dt="2025-02-24T12:30:13.490" v="2446" actId="404"/>
        <pc:sldMkLst>
          <pc:docMk/>
          <pc:sldMk cId="3174260040" sldId="2141412259"/>
        </pc:sldMkLst>
        <pc:spChg chg="mod ord">
          <ac:chgData name="Dannecker, Anselm" userId="da0585c2-7192-4172-bb2a-0c8bfa5a91ee" providerId="ADAL" clId="{38603A19-B0E2-A74B-A9B8-DC5DD8296CCE}" dt="2025-02-24T12:30:05.966" v="2444" actId="14100"/>
          <ac:spMkLst>
            <pc:docMk/>
            <pc:sldMk cId="3174260040" sldId="2141412259"/>
            <ac:spMk id="2" creationId="{F294B8CB-3F04-52C5-D4EC-135E8A313C28}"/>
          </ac:spMkLst>
        </pc:spChg>
        <pc:graphicFrameChg chg="mod modGraphic">
          <ac:chgData name="Dannecker, Anselm" userId="da0585c2-7192-4172-bb2a-0c8bfa5a91ee" providerId="ADAL" clId="{38603A19-B0E2-A74B-A9B8-DC5DD8296CCE}" dt="2025-02-24T12:30:13.490" v="2446" actId="404"/>
          <ac:graphicFrameMkLst>
            <pc:docMk/>
            <pc:sldMk cId="3174260040" sldId="2141412259"/>
            <ac:graphicFrameMk id="6" creationId="{D20F81CE-8674-12D4-CF70-0A02738FA639}"/>
          </ac:graphicFrameMkLst>
        </pc:graphicFrameChg>
      </pc:sldChg>
      <pc:sldChg chg="del">
        <pc:chgData name="Dannecker, Anselm" userId="da0585c2-7192-4172-bb2a-0c8bfa5a91ee" providerId="ADAL" clId="{38603A19-B0E2-A74B-A9B8-DC5DD8296CCE}" dt="2025-02-24T12:28:44.586" v="2430" actId="2696"/>
        <pc:sldMkLst>
          <pc:docMk/>
          <pc:sldMk cId="3181714280" sldId="2141412270"/>
        </pc:sldMkLst>
      </pc:sldChg>
      <pc:sldChg chg="modSp mod">
        <pc:chgData name="Dannecker, Anselm" userId="da0585c2-7192-4172-bb2a-0c8bfa5a91ee" providerId="ADAL" clId="{38603A19-B0E2-A74B-A9B8-DC5DD8296CCE}" dt="2025-02-24T11:59:48.862" v="55" actId="20577"/>
        <pc:sldMkLst>
          <pc:docMk/>
          <pc:sldMk cId="543302909" sldId="2141412272"/>
        </pc:sldMkLst>
        <pc:spChg chg="mod">
          <ac:chgData name="Dannecker, Anselm" userId="da0585c2-7192-4172-bb2a-0c8bfa5a91ee" providerId="ADAL" clId="{38603A19-B0E2-A74B-A9B8-DC5DD8296CCE}" dt="2025-02-24T11:59:43.598" v="35" actId="20577"/>
          <ac:spMkLst>
            <pc:docMk/>
            <pc:sldMk cId="543302909" sldId="2141412272"/>
            <ac:spMk id="2" creationId="{37D2A8D3-68B2-5A6A-069F-06D81FB5603A}"/>
          </ac:spMkLst>
        </pc:spChg>
        <pc:spChg chg="mod">
          <ac:chgData name="Dannecker, Anselm" userId="da0585c2-7192-4172-bb2a-0c8bfa5a91ee" providerId="ADAL" clId="{38603A19-B0E2-A74B-A9B8-DC5DD8296CCE}" dt="2025-02-24T11:59:48.862" v="55" actId="20577"/>
          <ac:spMkLst>
            <pc:docMk/>
            <pc:sldMk cId="543302909" sldId="2141412272"/>
            <ac:spMk id="3" creationId="{05484756-B52E-3ED6-011F-5D9643CC2231}"/>
          </ac:spMkLst>
        </pc:spChg>
      </pc:sldChg>
      <pc:sldChg chg="modSp add del mod">
        <pc:chgData name="Dannecker, Anselm" userId="da0585c2-7192-4172-bb2a-0c8bfa5a91ee" providerId="ADAL" clId="{38603A19-B0E2-A74B-A9B8-DC5DD8296CCE}" dt="2025-02-24T12:10:00.667" v="1354" actId="2696"/>
        <pc:sldMkLst>
          <pc:docMk/>
          <pc:sldMk cId="2510226375" sldId="2141412277"/>
        </pc:sldMkLst>
      </pc:sldChg>
      <pc:sldChg chg="modSp add mod modClrScheme chgLayout modNotesTx">
        <pc:chgData name="Dannecker, Anselm" userId="da0585c2-7192-4172-bb2a-0c8bfa5a91ee" providerId="ADAL" clId="{38603A19-B0E2-A74B-A9B8-DC5DD8296CCE}" dt="2025-02-24T12:28:24.290" v="2429"/>
        <pc:sldMkLst>
          <pc:docMk/>
          <pc:sldMk cId="129886214" sldId="2141412280"/>
        </pc:sldMkLst>
        <pc:spChg chg="mod ord">
          <ac:chgData name="Dannecker, Anselm" userId="da0585c2-7192-4172-bb2a-0c8bfa5a91ee" providerId="ADAL" clId="{38603A19-B0E2-A74B-A9B8-DC5DD8296CCE}" dt="2025-02-24T12:27:19.561" v="2078" actId="20577"/>
          <ac:spMkLst>
            <pc:docMk/>
            <pc:sldMk cId="129886214" sldId="2141412280"/>
            <ac:spMk id="2" creationId="{332121AE-8FCD-6639-E302-CE0D1F3D4576}"/>
          </ac:spMkLst>
        </pc:spChg>
        <pc:spChg chg="mod ord">
          <ac:chgData name="Dannecker, Anselm" userId="da0585c2-7192-4172-bb2a-0c8bfa5a91ee" providerId="ADAL" clId="{38603A19-B0E2-A74B-A9B8-DC5DD8296CCE}" dt="2025-02-24T12:28:21.997" v="2428" actId="20577"/>
          <ac:spMkLst>
            <pc:docMk/>
            <pc:sldMk cId="129886214" sldId="2141412280"/>
            <ac:spMk id="3" creationId="{EB9CFA15-3EAD-6DF8-4DD8-018D5C0106BE}"/>
          </ac:spMkLst>
        </pc:spChg>
      </pc:sldChg>
      <pc:sldChg chg="del">
        <pc:chgData name="Dannecker, Anselm" userId="da0585c2-7192-4172-bb2a-0c8bfa5a91ee" providerId="ADAL" clId="{38603A19-B0E2-A74B-A9B8-DC5DD8296CCE}" dt="2025-02-24T12:28:44.586" v="2430" actId="2696"/>
        <pc:sldMkLst>
          <pc:docMk/>
          <pc:sldMk cId="3398134492" sldId="2141412298"/>
        </pc:sldMkLst>
      </pc:sldChg>
      <pc:sldChg chg="modSp mod modShow">
        <pc:chgData name="Dannecker, Anselm" userId="da0585c2-7192-4172-bb2a-0c8bfa5a91ee" providerId="ADAL" clId="{38603A19-B0E2-A74B-A9B8-DC5DD8296CCE}" dt="2025-02-26T11:13:46.405" v="2447" actId="729"/>
        <pc:sldMkLst>
          <pc:docMk/>
          <pc:sldMk cId="3032280670" sldId="2141412312"/>
        </pc:sldMkLst>
        <pc:spChg chg="mod">
          <ac:chgData name="Dannecker, Anselm" userId="da0585c2-7192-4172-bb2a-0c8bfa5a91ee" providerId="ADAL" clId="{38603A19-B0E2-A74B-A9B8-DC5DD8296CCE}" dt="2025-02-24T12:01:01.125" v="333" actId="20577"/>
          <ac:spMkLst>
            <pc:docMk/>
            <pc:sldMk cId="3032280670" sldId="2141412312"/>
            <ac:spMk id="5" creationId="{E17FB0FC-4C81-C01B-647F-2936611D423B}"/>
          </ac:spMkLst>
        </pc:spChg>
      </pc:sldChg>
      <pc:sldChg chg="modSp mod">
        <pc:chgData name="Dannecker, Anselm" userId="da0585c2-7192-4172-bb2a-0c8bfa5a91ee" providerId="ADAL" clId="{38603A19-B0E2-A74B-A9B8-DC5DD8296CCE}" dt="2025-02-24T12:02:24.612" v="347" actId="20577"/>
        <pc:sldMkLst>
          <pc:docMk/>
          <pc:sldMk cId="957056418" sldId="2141412313"/>
        </pc:sldMkLst>
        <pc:spChg chg="mod">
          <ac:chgData name="Dannecker, Anselm" userId="da0585c2-7192-4172-bb2a-0c8bfa5a91ee" providerId="ADAL" clId="{38603A19-B0E2-A74B-A9B8-DC5DD8296CCE}" dt="2025-02-24T12:02:24.612" v="347" actId="20577"/>
          <ac:spMkLst>
            <pc:docMk/>
            <pc:sldMk cId="957056418" sldId="2141412313"/>
            <ac:spMk id="2" creationId="{53A7F6A4-FB03-C627-F6F4-12FD85E59710}"/>
          </ac:spMkLst>
        </pc:spChg>
      </pc:sldChg>
      <pc:sldChg chg="modSp mod">
        <pc:chgData name="Dannecker, Anselm" userId="da0585c2-7192-4172-bb2a-0c8bfa5a91ee" providerId="ADAL" clId="{38603A19-B0E2-A74B-A9B8-DC5DD8296CCE}" dt="2025-02-24T12:03:44.269" v="381" actId="14100"/>
        <pc:sldMkLst>
          <pc:docMk/>
          <pc:sldMk cId="1865946513" sldId="2141412314"/>
        </pc:sldMkLst>
        <pc:spChg chg="mod">
          <ac:chgData name="Dannecker, Anselm" userId="da0585c2-7192-4172-bb2a-0c8bfa5a91ee" providerId="ADAL" clId="{38603A19-B0E2-A74B-A9B8-DC5DD8296CCE}" dt="2025-02-24T12:03:44.269" v="381" actId="14100"/>
          <ac:spMkLst>
            <pc:docMk/>
            <pc:sldMk cId="1865946513" sldId="2141412314"/>
            <ac:spMk id="4" creationId="{91053501-EAE1-22FE-043A-8391793E05F8}"/>
          </ac:spMkLst>
        </pc:spChg>
      </pc:sldChg>
      <pc:sldChg chg="modSp mod modNotesTx">
        <pc:chgData name="Dannecker, Anselm" userId="da0585c2-7192-4172-bb2a-0c8bfa5a91ee" providerId="ADAL" clId="{38603A19-B0E2-A74B-A9B8-DC5DD8296CCE}" dt="2025-02-24T12:15:25.466" v="1644" actId="12"/>
        <pc:sldMkLst>
          <pc:docMk/>
          <pc:sldMk cId="3299681571" sldId="2141412315"/>
        </pc:sldMkLst>
        <pc:spChg chg="mod">
          <ac:chgData name="Dannecker, Anselm" userId="da0585c2-7192-4172-bb2a-0c8bfa5a91ee" providerId="ADAL" clId="{38603A19-B0E2-A74B-A9B8-DC5DD8296CCE}" dt="2025-02-24T12:14:00.701" v="1428" actId="20577"/>
          <ac:spMkLst>
            <pc:docMk/>
            <pc:sldMk cId="3299681571" sldId="2141412315"/>
            <ac:spMk id="2" creationId="{1C96AEF6-083B-A3FE-E495-824C1145C706}"/>
          </ac:spMkLst>
        </pc:spChg>
        <pc:spChg chg="mod">
          <ac:chgData name="Dannecker, Anselm" userId="da0585c2-7192-4172-bb2a-0c8bfa5a91ee" providerId="ADAL" clId="{38603A19-B0E2-A74B-A9B8-DC5DD8296CCE}" dt="2025-02-24T12:15:08.104" v="1639" actId="20577"/>
          <ac:spMkLst>
            <pc:docMk/>
            <pc:sldMk cId="3299681571" sldId="2141412315"/>
            <ac:spMk id="4" creationId="{CB456754-ADDD-D643-22CA-4DA07569F9A8}"/>
          </ac:spMkLst>
        </pc:spChg>
      </pc:sldChg>
      <pc:sldChg chg="del">
        <pc:chgData name="Dannecker, Anselm" userId="da0585c2-7192-4172-bb2a-0c8bfa5a91ee" providerId="ADAL" clId="{38603A19-B0E2-A74B-A9B8-DC5DD8296CCE}" dt="2025-02-24T12:28:44.586" v="2430" actId="2696"/>
        <pc:sldMkLst>
          <pc:docMk/>
          <pc:sldMk cId="4199133482" sldId="2141412318"/>
        </pc:sldMkLst>
      </pc:sldChg>
      <pc:sldChg chg="del">
        <pc:chgData name="Dannecker, Anselm" userId="da0585c2-7192-4172-bb2a-0c8bfa5a91ee" providerId="ADAL" clId="{38603A19-B0E2-A74B-A9B8-DC5DD8296CCE}" dt="2025-02-24T12:28:44.586" v="2430" actId="2696"/>
        <pc:sldMkLst>
          <pc:docMk/>
          <pc:sldMk cId="1976541979" sldId="2141412319"/>
        </pc:sldMkLst>
      </pc:sldChg>
      <pc:sldChg chg="del">
        <pc:chgData name="Dannecker, Anselm" userId="da0585c2-7192-4172-bb2a-0c8bfa5a91ee" providerId="ADAL" clId="{38603A19-B0E2-A74B-A9B8-DC5DD8296CCE}" dt="2025-02-24T12:28:44.586" v="2430" actId="2696"/>
        <pc:sldMkLst>
          <pc:docMk/>
          <pc:sldMk cId="1394630741" sldId="2141412320"/>
        </pc:sldMkLst>
      </pc:sldChg>
      <pc:sldChg chg="del">
        <pc:chgData name="Dannecker, Anselm" userId="da0585c2-7192-4172-bb2a-0c8bfa5a91ee" providerId="ADAL" clId="{38603A19-B0E2-A74B-A9B8-DC5DD8296CCE}" dt="2025-02-24T12:28:44.586" v="2430" actId="2696"/>
        <pc:sldMkLst>
          <pc:docMk/>
          <pc:sldMk cId="1182631569" sldId="2141412321"/>
        </pc:sldMkLst>
      </pc:sldChg>
      <pc:sldChg chg="del">
        <pc:chgData name="Dannecker, Anselm" userId="da0585c2-7192-4172-bb2a-0c8bfa5a91ee" providerId="ADAL" clId="{38603A19-B0E2-A74B-A9B8-DC5DD8296CCE}" dt="2025-02-24T12:28:44.586" v="2430" actId="2696"/>
        <pc:sldMkLst>
          <pc:docMk/>
          <pc:sldMk cId="434335545" sldId="2141412322"/>
        </pc:sldMkLst>
      </pc:sldChg>
      <pc:sldChg chg="del">
        <pc:chgData name="Dannecker, Anselm" userId="da0585c2-7192-4172-bb2a-0c8bfa5a91ee" providerId="ADAL" clId="{38603A19-B0E2-A74B-A9B8-DC5DD8296CCE}" dt="2025-02-24T12:28:44.586" v="2430" actId="2696"/>
        <pc:sldMkLst>
          <pc:docMk/>
          <pc:sldMk cId="3401971417" sldId="2141412323"/>
        </pc:sldMkLst>
      </pc:sldChg>
      <pc:sldChg chg="del">
        <pc:chgData name="Dannecker, Anselm" userId="da0585c2-7192-4172-bb2a-0c8bfa5a91ee" providerId="ADAL" clId="{38603A19-B0E2-A74B-A9B8-DC5DD8296CCE}" dt="2025-02-24T12:28:44.586" v="2430" actId="2696"/>
        <pc:sldMkLst>
          <pc:docMk/>
          <pc:sldMk cId="249935266" sldId="2141412329"/>
        </pc:sldMkLst>
      </pc:sldChg>
      <pc:sldChg chg="del">
        <pc:chgData name="Dannecker, Anselm" userId="da0585c2-7192-4172-bb2a-0c8bfa5a91ee" providerId="ADAL" clId="{38603A19-B0E2-A74B-A9B8-DC5DD8296CCE}" dt="2025-02-24T12:28:44.586" v="2430" actId="2696"/>
        <pc:sldMkLst>
          <pc:docMk/>
          <pc:sldMk cId="2094341260" sldId="2141412330"/>
        </pc:sldMkLst>
      </pc:sldChg>
      <pc:sldChg chg="del">
        <pc:chgData name="Dannecker, Anselm" userId="da0585c2-7192-4172-bb2a-0c8bfa5a91ee" providerId="ADAL" clId="{38603A19-B0E2-A74B-A9B8-DC5DD8296CCE}" dt="2025-02-24T12:28:44.586" v="2430" actId="2696"/>
        <pc:sldMkLst>
          <pc:docMk/>
          <pc:sldMk cId="848227201" sldId="2141412331"/>
        </pc:sldMkLst>
      </pc:sldChg>
      <pc:sldChg chg="del">
        <pc:chgData name="Dannecker, Anselm" userId="da0585c2-7192-4172-bb2a-0c8bfa5a91ee" providerId="ADAL" clId="{38603A19-B0E2-A74B-A9B8-DC5DD8296CCE}" dt="2025-02-24T12:28:44.586" v="2430" actId="2696"/>
        <pc:sldMkLst>
          <pc:docMk/>
          <pc:sldMk cId="2227933455" sldId="2141412332"/>
        </pc:sldMkLst>
      </pc:sldChg>
      <pc:sldChg chg="del">
        <pc:chgData name="Dannecker, Anselm" userId="da0585c2-7192-4172-bb2a-0c8bfa5a91ee" providerId="ADAL" clId="{38603A19-B0E2-A74B-A9B8-DC5DD8296CCE}" dt="2025-02-24T12:28:44.586" v="2430" actId="2696"/>
        <pc:sldMkLst>
          <pc:docMk/>
          <pc:sldMk cId="2935105191" sldId="2141412333"/>
        </pc:sldMkLst>
      </pc:sldChg>
      <pc:sldChg chg="del">
        <pc:chgData name="Dannecker, Anselm" userId="da0585c2-7192-4172-bb2a-0c8bfa5a91ee" providerId="ADAL" clId="{38603A19-B0E2-A74B-A9B8-DC5DD8296CCE}" dt="2025-02-24T12:28:44.586" v="2430" actId="2696"/>
        <pc:sldMkLst>
          <pc:docMk/>
          <pc:sldMk cId="3362571110" sldId="2141412335"/>
        </pc:sldMkLst>
      </pc:sldChg>
      <pc:sldChg chg="del">
        <pc:chgData name="Dannecker, Anselm" userId="da0585c2-7192-4172-bb2a-0c8bfa5a91ee" providerId="ADAL" clId="{38603A19-B0E2-A74B-A9B8-DC5DD8296CCE}" dt="2025-02-24T12:28:44.586" v="2430" actId="2696"/>
        <pc:sldMkLst>
          <pc:docMk/>
          <pc:sldMk cId="49561019" sldId="2141412336"/>
        </pc:sldMkLst>
      </pc:sldChg>
      <pc:sldChg chg="del">
        <pc:chgData name="Dannecker, Anselm" userId="da0585c2-7192-4172-bb2a-0c8bfa5a91ee" providerId="ADAL" clId="{38603A19-B0E2-A74B-A9B8-DC5DD8296CCE}" dt="2025-02-24T12:28:44.586" v="2430" actId="2696"/>
        <pc:sldMkLst>
          <pc:docMk/>
          <pc:sldMk cId="3895237826" sldId="2141412337"/>
        </pc:sldMkLst>
      </pc:sldChg>
      <pc:sldChg chg="del">
        <pc:chgData name="Dannecker, Anselm" userId="da0585c2-7192-4172-bb2a-0c8bfa5a91ee" providerId="ADAL" clId="{38603A19-B0E2-A74B-A9B8-DC5DD8296CCE}" dt="2025-02-24T12:28:44.586" v="2430" actId="2696"/>
        <pc:sldMkLst>
          <pc:docMk/>
          <pc:sldMk cId="2599819786" sldId="2141412338"/>
        </pc:sldMkLst>
      </pc:sldChg>
      <pc:sldChg chg="del">
        <pc:chgData name="Dannecker, Anselm" userId="da0585c2-7192-4172-bb2a-0c8bfa5a91ee" providerId="ADAL" clId="{38603A19-B0E2-A74B-A9B8-DC5DD8296CCE}" dt="2025-02-24T12:28:44.586" v="2430" actId="2696"/>
        <pc:sldMkLst>
          <pc:docMk/>
          <pc:sldMk cId="281411838" sldId="2141412339"/>
        </pc:sldMkLst>
      </pc:sldChg>
      <pc:sldChg chg="del">
        <pc:chgData name="Dannecker, Anselm" userId="da0585c2-7192-4172-bb2a-0c8bfa5a91ee" providerId="ADAL" clId="{38603A19-B0E2-A74B-A9B8-DC5DD8296CCE}" dt="2025-02-24T12:28:44.586" v="2430" actId="2696"/>
        <pc:sldMkLst>
          <pc:docMk/>
          <pc:sldMk cId="2431835129" sldId="2141412340"/>
        </pc:sldMkLst>
      </pc:sldChg>
      <pc:sldChg chg="del">
        <pc:chgData name="Dannecker, Anselm" userId="da0585c2-7192-4172-bb2a-0c8bfa5a91ee" providerId="ADAL" clId="{38603A19-B0E2-A74B-A9B8-DC5DD8296CCE}" dt="2025-02-24T12:28:44.586" v="2430" actId="2696"/>
        <pc:sldMkLst>
          <pc:docMk/>
          <pc:sldMk cId="1904701626" sldId="2141412341"/>
        </pc:sldMkLst>
      </pc:sldChg>
      <pc:sldChg chg="del">
        <pc:chgData name="Dannecker, Anselm" userId="da0585c2-7192-4172-bb2a-0c8bfa5a91ee" providerId="ADAL" clId="{38603A19-B0E2-A74B-A9B8-DC5DD8296CCE}" dt="2025-02-24T12:28:44.586" v="2430" actId="2696"/>
        <pc:sldMkLst>
          <pc:docMk/>
          <pc:sldMk cId="2913749051" sldId="2141412343"/>
        </pc:sldMkLst>
      </pc:sldChg>
      <pc:sldChg chg="del">
        <pc:chgData name="Dannecker, Anselm" userId="da0585c2-7192-4172-bb2a-0c8bfa5a91ee" providerId="ADAL" clId="{38603A19-B0E2-A74B-A9B8-DC5DD8296CCE}" dt="2025-02-24T12:28:44.586" v="2430" actId="2696"/>
        <pc:sldMkLst>
          <pc:docMk/>
          <pc:sldMk cId="2308413066" sldId="2141412344"/>
        </pc:sldMkLst>
      </pc:sldChg>
      <pc:sldChg chg="del">
        <pc:chgData name="Dannecker, Anselm" userId="da0585c2-7192-4172-bb2a-0c8bfa5a91ee" providerId="ADAL" clId="{38603A19-B0E2-A74B-A9B8-DC5DD8296CCE}" dt="2025-02-24T12:28:44.586" v="2430" actId="2696"/>
        <pc:sldMkLst>
          <pc:docMk/>
          <pc:sldMk cId="1735500175" sldId="2141412346"/>
        </pc:sldMkLst>
      </pc:sldChg>
      <pc:sldChg chg="del">
        <pc:chgData name="Dannecker, Anselm" userId="da0585c2-7192-4172-bb2a-0c8bfa5a91ee" providerId="ADAL" clId="{38603A19-B0E2-A74B-A9B8-DC5DD8296CCE}" dt="2025-02-24T12:28:44.586" v="2430" actId="2696"/>
        <pc:sldMkLst>
          <pc:docMk/>
          <pc:sldMk cId="3177076432" sldId="2141412347"/>
        </pc:sldMkLst>
      </pc:sldChg>
      <pc:sldChg chg="del">
        <pc:chgData name="Dannecker, Anselm" userId="da0585c2-7192-4172-bb2a-0c8bfa5a91ee" providerId="ADAL" clId="{38603A19-B0E2-A74B-A9B8-DC5DD8296CCE}" dt="2025-02-24T12:28:44.586" v="2430" actId="2696"/>
        <pc:sldMkLst>
          <pc:docMk/>
          <pc:sldMk cId="2666466883" sldId="2141412348"/>
        </pc:sldMkLst>
      </pc:sldChg>
      <pc:sldChg chg="del">
        <pc:chgData name="Dannecker, Anselm" userId="da0585c2-7192-4172-bb2a-0c8bfa5a91ee" providerId="ADAL" clId="{38603A19-B0E2-A74B-A9B8-DC5DD8296CCE}" dt="2025-02-24T12:28:44.586" v="2430" actId="2696"/>
        <pc:sldMkLst>
          <pc:docMk/>
          <pc:sldMk cId="3174032772" sldId="2141412350"/>
        </pc:sldMkLst>
      </pc:sldChg>
      <pc:sldChg chg="addSp delSp modSp add mod">
        <pc:chgData name="Dannecker, Anselm" userId="da0585c2-7192-4172-bb2a-0c8bfa5a91ee" providerId="ADAL" clId="{38603A19-B0E2-A74B-A9B8-DC5DD8296CCE}" dt="2025-02-24T12:05:16.807" v="479" actId="20577"/>
        <pc:sldMkLst>
          <pc:docMk/>
          <pc:sldMk cId="1098755793" sldId="2141412351"/>
        </pc:sldMkLst>
        <pc:spChg chg="mod">
          <ac:chgData name="Dannecker, Anselm" userId="da0585c2-7192-4172-bb2a-0c8bfa5a91ee" providerId="ADAL" clId="{38603A19-B0E2-A74B-A9B8-DC5DD8296CCE}" dt="2025-02-24T12:04:09.172" v="458" actId="27636"/>
          <ac:spMkLst>
            <pc:docMk/>
            <pc:sldMk cId="1098755793" sldId="2141412351"/>
            <ac:spMk id="2" creationId="{C3133D59-3C42-F0DB-CB4B-2D73E48094A6}"/>
          </ac:spMkLst>
        </pc:spChg>
        <pc:spChg chg="add mod">
          <ac:chgData name="Dannecker, Anselm" userId="da0585c2-7192-4172-bb2a-0c8bfa5a91ee" providerId="ADAL" clId="{38603A19-B0E2-A74B-A9B8-DC5DD8296CCE}" dt="2025-02-24T12:04:16.876" v="459" actId="478"/>
          <ac:spMkLst>
            <pc:docMk/>
            <pc:sldMk cId="1098755793" sldId="2141412351"/>
            <ac:spMk id="6" creationId="{6D45757B-69AD-4C8A-40AD-3AFCA2D2893F}"/>
          </ac:spMkLst>
        </pc:spChg>
        <pc:graphicFrameChg chg="add mod modGraphic">
          <ac:chgData name="Dannecker, Anselm" userId="da0585c2-7192-4172-bb2a-0c8bfa5a91ee" providerId="ADAL" clId="{38603A19-B0E2-A74B-A9B8-DC5DD8296CCE}" dt="2025-02-24T12:05:16.807" v="479" actId="20577"/>
          <ac:graphicFrameMkLst>
            <pc:docMk/>
            <pc:sldMk cId="1098755793" sldId="2141412351"/>
            <ac:graphicFrameMk id="7" creationId="{E8F18A41-6898-5B2C-357E-65AD6B703C1D}"/>
          </ac:graphicFrameMkLst>
        </pc:graphicFrameChg>
      </pc:sldChg>
      <pc:sldChg chg="modSp add mod">
        <pc:chgData name="Dannecker, Anselm" userId="da0585c2-7192-4172-bb2a-0c8bfa5a91ee" providerId="ADAL" clId="{38603A19-B0E2-A74B-A9B8-DC5DD8296CCE}" dt="2025-02-24T12:07:25.571" v="704" actId="948"/>
        <pc:sldMkLst>
          <pc:docMk/>
          <pc:sldMk cId="2578175086" sldId="2141412352"/>
        </pc:sldMkLst>
        <pc:spChg chg="mod">
          <ac:chgData name="Dannecker, Anselm" userId="da0585c2-7192-4172-bb2a-0c8bfa5a91ee" providerId="ADAL" clId="{38603A19-B0E2-A74B-A9B8-DC5DD8296CCE}" dt="2025-02-24T12:07:25.571" v="704" actId="948"/>
          <ac:spMkLst>
            <pc:docMk/>
            <pc:sldMk cId="2578175086" sldId="2141412352"/>
            <ac:spMk id="4" creationId="{4987165B-A673-AE50-60A8-83AFBAF7E8DE}"/>
          </ac:spMkLst>
        </pc:spChg>
      </pc:sldChg>
      <pc:sldChg chg="modSp add mod modShow">
        <pc:chgData name="Dannecker, Anselm" userId="da0585c2-7192-4172-bb2a-0c8bfa5a91ee" providerId="ADAL" clId="{38603A19-B0E2-A74B-A9B8-DC5DD8296CCE}" dt="2025-02-24T12:13:24.632" v="1392" actId="729"/>
        <pc:sldMkLst>
          <pc:docMk/>
          <pc:sldMk cId="1260130655" sldId="2141412353"/>
        </pc:sldMkLst>
        <pc:spChg chg="mod">
          <ac:chgData name="Dannecker, Anselm" userId="da0585c2-7192-4172-bb2a-0c8bfa5a91ee" providerId="ADAL" clId="{38603A19-B0E2-A74B-A9B8-DC5DD8296CCE}" dt="2025-02-24T12:08:00.080" v="720" actId="20577"/>
          <ac:spMkLst>
            <pc:docMk/>
            <pc:sldMk cId="1260130655" sldId="2141412353"/>
            <ac:spMk id="2" creationId="{609D69EA-808C-D094-6577-3E67C6FD0BA9}"/>
          </ac:spMkLst>
        </pc:spChg>
      </pc:sldChg>
      <pc:sldChg chg="modSp add mod modShow">
        <pc:chgData name="Dannecker, Anselm" userId="da0585c2-7192-4172-bb2a-0c8bfa5a91ee" providerId="ADAL" clId="{38603A19-B0E2-A74B-A9B8-DC5DD8296CCE}" dt="2025-02-24T12:13:24.632" v="1392" actId="729"/>
        <pc:sldMkLst>
          <pc:docMk/>
          <pc:sldMk cId="4681736" sldId="2141412354"/>
        </pc:sldMkLst>
        <pc:spChg chg="mod">
          <ac:chgData name="Dannecker, Anselm" userId="da0585c2-7192-4172-bb2a-0c8bfa5a91ee" providerId="ADAL" clId="{38603A19-B0E2-A74B-A9B8-DC5DD8296CCE}" dt="2025-02-24T12:09:57.316" v="1353" actId="20577"/>
          <ac:spMkLst>
            <pc:docMk/>
            <pc:sldMk cId="4681736" sldId="2141412354"/>
            <ac:spMk id="5" creationId="{E5D6BAFF-5B2C-2477-03CB-5D6D4472C0F8}"/>
          </ac:spMkLst>
        </pc:spChg>
      </pc:sldChg>
      <pc:sldChg chg="new del">
        <pc:chgData name="Dannecker, Anselm" userId="da0585c2-7192-4172-bb2a-0c8bfa5a91ee" providerId="ADAL" clId="{38603A19-B0E2-A74B-A9B8-DC5DD8296CCE}" dt="2025-02-24T12:10:11.773" v="1356" actId="680"/>
        <pc:sldMkLst>
          <pc:docMk/>
          <pc:sldMk cId="2391421768" sldId="2141412355"/>
        </pc:sldMkLst>
      </pc:sldChg>
      <pc:sldChg chg="modSp add mod">
        <pc:chgData name="Dannecker, Anselm" userId="da0585c2-7192-4172-bb2a-0c8bfa5a91ee" providerId="ADAL" clId="{38603A19-B0E2-A74B-A9B8-DC5DD8296CCE}" dt="2025-02-24T12:13:36.659" v="1421" actId="20577"/>
        <pc:sldMkLst>
          <pc:docMk/>
          <pc:sldMk cId="3067945095" sldId="2141412355"/>
        </pc:sldMkLst>
        <pc:spChg chg="mod">
          <ac:chgData name="Dannecker, Anselm" userId="da0585c2-7192-4172-bb2a-0c8bfa5a91ee" providerId="ADAL" clId="{38603A19-B0E2-A74B-A9B8-DC5DD8296CCE}" dt="2025-02-24T12:13:36.659" v="1421" actId="20577"/>
          <ac:spMkLst>
            <pc:docMk/>
            <pc:sldMk cId="3067945095" sldId="2141412355"/>
            <ac:spMk id="2" creationId="{1A4FA36F-4D50-20AC-2F56-F08907A8D8AC}"/>
          </ac:spMkLst>
        </pc:spChg>
      </pc:sldChg>
      <pc:sldChg chg="modSp add mod modAnim modNotesTx">
        <pc:chgData name="Dannecker, Anselm" userId="da0585c2-7192-4172-bb2a-0c8bfa5a91ee" providerId="ADAL" clId="{38603A19-B0E2-A74B-A9B8-DC5DD8296CCE}" dt="2025-02-24T12:23:34.398" v="1957"/>
        <pc:sldMkLst>
          <pc:docMk/>
          <pc:sldMk cId="4116243536" sldId="2141412356"/>
        </pc:sldMkLst>
        <pc:spChg chg="mod">
          <ac:chgData name="Dannecker, Anselm" userId="da0585c2-7192-4172-bb2a-0c8bfa5a91ee" providerId="ADAL" clId="{38603A19-B0E2-A74B-A9B8-DC5DD8296CCE}" dt="2025-02-24T12:18:43.163" v="1672" actId="1076"/>
          <ac:spMkLst>
            <pc:docMk/>
            <pc:sldMk cId="4116243536" sldId="2141412356"/>
            <ac:spMk id="5" creationId="{BEF85E14-452E-1AB2-DA54-79CEB8F7081F}"/>
          </ac:spMkLst>
        </pc:spChg>
        <pc:graphicFrameChg chg="modGraphic">
          <ac:chgData name="Dannecker, Anselm" userId="da0585c2-7192-4172-bb2a-0c8bfa5a91ee" providerId="ADAL" clId="{38603A19-B0E2-A74B-A9B8-DC5DD8296CCE}" dt="2025-02-24T12:18:24.426" v="1670" actId="6549"/>
          <ac:graphicFrameMkLst>
            <pc:docMk/>
            <pc:sldMk cId="4116243536" sldId="2141412356"/>
            <ac:graphicFrameMk id="6" creationId="{6DC6405F-4FB7-470F-89EB-7C7BBEE37896}"/>
          </ac:graphicFrameMkLst>
        </pc:graphicFrameChg>
      </pc:sldChg>
      <pc:sldChg chg="addSp modSp add mod modAnim modNotesTx">
        <pc:chgData name="Dannecker, Anselm" userId="da0585c2-7192-4172-bb2a-0c8bfa5a91ee" providerId="ADAL" clId="{38603A19-B0E2-A74B-A9B8-DC5DD8296CCE}" dt="2025-02-24T12:23:54.747" v="1965" actId="14100"/>
        <pc:sldMkLst>
          <pc:docMk/>
          <pc:sldMk cId="3413828325" sldId="2141412357"/>
        </pc:sldMkLst>
        <pc:spChg chg="add mod">
          <ac:chgData name="Dannecker, Anselm" userId="da0585c2-7192-4172-bb2a-0c8bfa5a91ee" providerId="ADAL" clId="{38603A19-B0E2-A74B-A9B8-DC5DD8296CCE}" dt="2025-02-24T12:22:02.324" v="1693" actId="2085"/>
          <ac:spMkLst>
            <pc:docMk/>
            <pc:sldMk cId="3413828325" sldId="2141412357"/>
            <ac:spMk id="3" creationId="{AF538445-C008-C4B0-D9F5-D07968A83ED5}"/>
          </ac:spMkLst>
        </pc:spChg>
        <pc:spChg chg="mod">
          <ac:chgData name="Dannecker, Anselm" userId="da0585c2-7192-4172-bb2a-0c8bfa5a91ee" providerId="ADAL" clId="{38603A19-B0E2-A74B-A9B8-DC5DD8296CCE}" dt="2025-02-24T12:21:09.619" v="1688" actId="207"/>
          <ac:spMkLst>
            <pc:docMk/>
            <pc:sldMk cId="3413828325" sldId="2141412357"/>
            <ac:spMk id="4" creationId="{3FC79138-CD39-57EE-998E-6DBF28D0EE77}"/>
          </ac:spMkLst>
        </pc:spChg>
        <pc:spChg chg="mod">
          <ac:chgData name="Dannecker, Anselm" userId="da0585c2-7192-4172-bb2a-0c8bfa5a91ee" providerId="ADAL" clId="{38603A19-B0E2-A74B-A9B8-DC5DD8296CCE}" dt="2025-02-24T12:20:57.583" v="1687" actId="207"/>
          <ac:spMkLst>
            <pc:docMk/>
            <pc:sldMk cId="3413828325" sldId="2141412357"/>
            <ac:spMk id="5" creationId="{B574193D-5DEF-5FB3-4BC9-70921EF1CF3A}"/>
          </ac:spMkLst>
        </pc:spChg>
        <pc:spChg chg="mod">
          <ac:chgData name="Dannecker, Anselm" userId="da0585c2-7192-4172-bb2a-0c8bfa5a91ee" providerId="ADAL" clId="{38603A19-B0E2-A74B-A9B8-DC5DD8296CCE}" dt="2025-02-24T12:20:57.583" v="1687" actId="207"/>
          <ac:spMkLst>
            <pc:docMk/>
            <pc:sldMk cId="3413828325" sldId="2141412357"/>
            <ac:spMk id="7" creationId="{F65BEF1F-DA7B-306D-B9C9-4314E12C815A}"/>
          </ac:spMkLst>
        </pc:spChg>
        <pc:spChg chg="mod">
          <ac:chgData name="Dannecker, Anselm" userId="da0585c2-7192-4172-bb2a-0c8bfa5a91ee" providerId="ADAL" clId="{38603A19-B0E2-A74B-A9B8-DC5DD8296CCE}" dt="2025-02-24T12:21:09.619" v="1688" actId="207"/>
          <ac:spMkLst>
            <pc:docMk/>
            <pc:sldMk cId="3413828325" sldId="2141412357"/>
            <ac:spMk id="8" creationId="{62B167E7-7063-6A7A-560E-0BF5EF78FC67}"/>
          </ac:spMkLst>
        </pc:spChg>
        <pc:spChg chg="add mod">
          <ac:chgData name="Dannecker, Anselm" userId="da0585c2-7192-4172-bb2a-0c8bfa5a91ee" providerId="ADAL" clId="{38603A19-B0E2-A74B-A9B8-DC5DD8296CCE}" dt="2025-02-24T12:23:54.747" v="1965" actId="14100"/>
          <ac:spMkLst>
            <pc:docMk/>
            <pc:sldMk cId="3413828325" sldId="2141412357"/>
            <ac:spMk id="9" creationId="{A6491675-9798-A159-6DCB-E4104AEEF95E}"/>
          </ac:spMkLst>
        </pc:spChg>
        <pc:spChg chg="mod">
          <ac:chgData name="Dannecker, Anselm" userId="da0585c2-7192-4172-bb2a-0c8bfa5a91ee" providerId="ADAL" clId="{38603A19-B0E2-A74B-A9B8-DC5DD8296CCE}" dt="2025-02-24T12:20:57.583" v="1687" actId="207"/>
          <ac:spMkLst>
            <pc:docMk/>
            <pc:sldMk cId="3413828325" sldId="2141412357"/>
            <ac:spMk id="10" creationId="{9D58313D-13F4-0D43-F0A3-BBF0BC4EE5E6}"/>
          </ac:spMkLst>
        </pc:spChg>
        <pc:spChg chg="mod">
          <ac:chgData name="Dannecker, Anselm" userId="da0585c2-7192-4172-bb2a-0c8bfa5a91ee" providerId="ADAL" clId="{38603A19-B0E2-A74B-A9B8-DC5DD8296CCE}" dt="2025-02-24T12:20:57.583" v="1687" actId="207"/>
          <ac:spMkLst>
            <pc:docMk/>
            <pc:sldMk cId="3413828325" sldId="2141412357"/>
            <ac:spMk id="11" creationId="{10938441-3277-9D33-7FA9-871B9FD44A8D}"/>
          </ac:spMkLst>
        </pc:spChg>
      </pc:sldChg>
      <pc:sldChg chg="addSp delSp modSp add del mod delAnim">
        <pc:chgData name="Dannecker, Anselm" userId="da0585c2-7192-4172-bb2a-0c8bfa5a91ee" providerId="ADAL" clId="{38603A19-B0E2-A74B-A9B8-DC5DD8296CCE}" dt="2025-02-24T12:26:01.110" v="2053" actId="2696"/>
        <pc:sldMkLst>
          <pc:docMk/>
          <pc:sldMk cId="2813986690" sldId="2141412358"/>
        </pc:sldMkLst>
      </pc:sldChg>
      <pc:sldChg chg="modSp add mod">
        <pc:chgData name="Dannecker, Anselm" userId="da0585c2-7192-4172-bb2a-0c8bfa5a91ee" providerId="ADAL" clId="{38603A19-B0E2-A74B-A9B8-DC5DD8296CCE}" dt="2025-02-24T12:25:52.844" v="2052" actId="108"/>
        <pc:sldMkLst>
          <pc:docMk/>
          <pc:sldMk cId="3409494752" sldId="2141412359"/>
        </pc:sldMkLst>
        <pc:spChg chg="mod">
          <ac:chgData name="Dannecker, Anselm" userId="da0585c2-7192-4172-bb2a-0c8bfa5a91ee" providerId="ADAL" clId="{38603A19-B0E2-A74B-A9B8-DC5DD8296CCE}" dt="2025-02-24T12:25:35.431" v="2042" actId="20577"/>
          <ac:spMkLst>
            <pc:docMk/>
            <pc:sldMk cId="3409494752" sldId="2141412359"/>
            <ac:spMk id="2" creationId="{D91706EE-FCA7-F0AE-361A-428B4C4F8BC6}"/>
          </ac:spMkLst>
        </pc:spChg>
        <pc:graphicFrameChg chg="mod modGraphic">
          <ac:chgData name="Dannecker, Anselm" userId="da0585c2-7192-4172-bb2a-0c8bfa5a91ee" providerId="ADAL" clId="{38603A19-B0E2-A74B-A9B8-DC5DD8296CCE}" dt="2025-02-24T12:25:52.844" v="2052" actId="108"/>
          <ac:graphicFrameMkLst>
            <pc:docMk/>
            <pc:sldMk cId="3409494752" sldId="2141412359"/>
            <ac:graphicFrameMk id="7" creationId="{FA92C295-386B-B912-B782-E0E3676B3E03}"/>
          </ac:graphicFrameMkLst>
        </pc:graphicFrameChg>
      </pc:sldChg>
      <pc:sldChg chg="add">
        <pc:chgData name="Dannecker, Anselm" userId="da0585c2-7192-4172-bb2a-0c8bfa5a91ee" providerId="ADAL" clId="{38603A19-B0E2-A74B-A9B8-DC5DD8296CCE}" dt="2025-02-24T12:27:15.560" v="2064" actId="2890"/>
        <pc:sldMkLst>
          <pc:docMk/>
          <pc:sldMk cId="3743958131" sldId="2141412360"/>
        </pc:sldMkLst>
      </pc:sldChg>
      <pc:sldChg chg="add">
        <pc:chgData name="Dannecker, Anselm" userId="da0585c2-7192-4172-bb2a-0c8bfa5a91ee" providerId="ADAL" clId="{38603A19-B0E2-A74B-A9B8-DC5DD8296CCE}" dt="2025-02-24T12:28:51.006" v="2431"/>
        <pc:sldMkLst>
          <pc:docMk/>
          <pc:sldMk cId="3560730769" sldId="2141412361"/>
        </pc:sldMkLst>
      </pc:sldChg>
      <pc:sldMasterChg chg="delSldLayout">
        <pc:chgData name="Dannecker, Anselm" userId="da0585c2-7192-4172-bb2a-0c8bfa5a91ee" providerId="ADAL" clId="{38603A19-B0E2-A74B-A9B8-DC5DD8296CCE}" dt="2025-02-24T12:10:00.667" v="1354" actId="2696"/>
        <pc:sldMasterMkLst>
          <pc:docMk/>
          <pc:sldMasterMk cId="0" sldId="2147483659"/>
        </pc:sldMasterMkLst>
        <pc:sldLayoutChg chg="del">
          <pc:chgData name="Dannecker, Anselm" userId="da0585c2-7192-4172-bb2a-0c8bfa5a91ee" providerId="ADAL" clId="{38603A19-B0E2-A74B-A9B8-DC5DD8296CCE}" dt="2025-02-24T12:10:00.667" v="1354" actId="2696"/>
          <pc:sldLayoutMkLst>
            <pc:docMk/>
            <pc:sldMasterMk cId="0" sldId="2147483659"/>
            <pc:sldLayoutMk cId="1987084579" sldId="2147483717"/>
          </pc:sldLayoutMkLst>
        </pc:sldLayoutChg>
      </pc:sldMasterChg>
    </pc:docChg>
  </pc:docChgLst>
  <pc:docChgLst>
    <pc:chgData name="Dannecker, Anselm" userId="da0585c2-7192-4172-bb2a-0c8bfa5a91ee" providerId="ADAL" clId="{85A6E9EC-8CC9-B84D-B4C1-EF880EB67E67}"/>
    <pc:docChg chg="undo redo custSel addSld delSld modSld sldOrd">
      <pc:chgData name="Dannecker, Anselm" userId="da0585c2-7192-4172-bb2a-0c8bfa5a91ee" providerId="ADAL" clId="{85A6E9EC-8CC9-B84D-B4C1-EF880EB67E67}" dt="2025-02-24T11:24:47.957" v="6759" actId="20577"/>
      <pc:docMkLst>
        <pc:docMk/>
      </pc:docMkLst>
      <pc:sldChg chg="del">
        <pc:chgData name="Dannecker, Anselm" userId="da0585c2-7192-4172-bb2a-0c8bfa5a91ee" providerId="ADAL" clId="{85A6E9EC-8CC9-B84D-B4C1-EF880EB67E67}" dt="2025-02-24T11:21:37.015" v="6058" actId="2696"/>
        <pc:sldMkLst>
          <pc:docMk/>
          <pc:sldMk cId="3826379896" sldId="2141411824"/>
        </pc:sldMkLst>
      </pc:sldChg>
      <pc:sldChg chg="del">
        <pc:chgData name="Dannecker, Anselm" userId="da0585c2-7192-4172-bb2a-0c8bfa5a91ee" providerId="ADAL" clId="{85A6E9EC-8CC9-B84D-B4C1-EF880EB67E67}" dt="2025-02-24T11:21:37.015" v="6058" actId="2696"/>
        <pc:sldMkLst>
          <pc:docMk/>
          <pc:sldMk cId="38926541" sldId="2141411843"/>
        </pc:sldMkLst>
      </pc:sldChg>
      <pc:sldChg chg="del">
        <pc:chgData name="Dannecker, Anselm" userId="da0585c2-7192-4172-bb2a-0c8bfa5a91ee" providerId="ADAL" clId="{85A6E9EC-8CC9-B84D-B4C1-EF880EB67E67}" dt="2025-02-24T11:21:37.015" v="6058" actId="2696"/>
        <pc:sldMkLst>
          <pc:docMk/>
          <pc:sldMk cId="754584036" sldId="2141411848"/>
        </pc:sldMkLst>
      </pc:sldChg>
      <pc:sldChg chg="del">
        <pc:chgData name="Dannecker, Anselm" userId="da0585c2-7192-4172-bb2a-0c8bfa5a91ee" providerId="ADAL" clId="{85A6E9EC-8CC9-B84D-B4C1-EF880EB67E67}" dt="2025-02-24T11:21:37.015" v="6058" actId="2696"/>
        <pc:sldMkLst>
          <pc:docMk/>
          <pc:sldMk cId="560577870" sldId="2141411851"/>
        </pc:sldMkLst>
      </pc:sldChg>
      <pc:sldChg chg="del">
        <pc:chgData name="Dannecker, Anselm" userId="da0585c2-7192-4172-bb2a-0c8bfa5a91ee" providerId="ADAL" clId="{85A6E9EC-8CC9-B84D-B4C1-EF880EB67E67}" dt="2025-02-24T11:21:37.015" v="6058" actId="2696"/>
        <pc:sldMkLst>
          <pc:docMk/>
          <pc:sldMk cId="1680260927" sldId="2141411862"/>
        </pc:sldMkLst>
      </pc:sldChg>
      <pc:sldChg chg="del">
        <pc:chgData name="Dannecker, Anselm" userId="da0585c2-7192-4172-bb2a-0c8bfa5a91ee" providerId="ADAL" clId="{85A6E9EC-8CC9-B84D-B4C1-EF880EB67E67}" dt="2025-02-24T11:21:37.015" v="6058" actId="2696"/>
        <pc:sldMkLst>
          <pc:docMk/>
          <pc:sldMk cId="1484250555" sldId="2141411863"/>
        </pc:sldMkLst>
      </pc:sldChg>
      <pc:sldChg chg="del">
        <pc:chgData name="Dannecker, Anselm" userId="da0585c2-7192-4172-bb2a-0c8bfa5a91ee" providerId="ADAL" clId="{85A6E9EC-8CC9-B84D-B4C1-EF880EB67E67}" dt="2025-02-24T11:21:37.015" v="6058" actId="2696"/>
        <pc:sldMkLst>
          <pc:docMk/>
          <pc:sldMk cId="3197854316" sldId="2141411864"/>
        </pc:sldMkLst>
      </pc:sldChg>
      <pc:sldChg chg="del">
        <pc:chgData name="Dannecker, Anselm" userId="da0585c2-7192-4172-bb2a-0c8bfa5a91ee" providerId="ADAL" clId="{85A6E9EC-8CC9-B84D-B4C1-EF880EB67E67}" dt="2025-02-24T11:21:37.015" v="6058" actId="2696"/>
        <pc:sldMkLst>
          <pc:docMk/>
          <pc:sldMk cId="3697180943" sldId="2141411865"/>
        </pc:sldMkLst>
      </pc:sldChg>
      <pc:sldChg chg="modSp mod">
        <pc:chgData name="Dannecker, Anselm" userId="da0585c2-7192-4172-bb2a-0c8bfa5a91ee" providerId="ADAL" clId="{85A6E9EC-8CC9-B84D-B4C1-EF880EB67E67}" dt="2025-02-24T10:22:51.886" v="26" actId="20577"/>
        <pc:sldMkLst>
          <pc:docMk/>
          <pc:sldMk cId="543302909" sldId="2141412272"/>
        </pc:sldMkLst>
        <pc:spChg chg="mod">
          <ac:chgData name="Dannecker, Anselm" userId="da0585c2-7192-4172-bb2a-0c8bfa5a91ee" providerId="ADAL" clId="{85A6E9EC-8CC9-B84D-B4C1-EF880EB67E67}" dt="2025-02-24T10:22:51.886" v="26" actId="20577"/>
          <ac:spMkLst>
            <pc:docMk/>
            <pc:sldMk cId="543302909" sldId="2141412272"/>
            <ac:spMk id="2" creationId="{37D2A8D3-68B2-5A6A-069F-06D81FB5603A}"/>
          </ac:spMkLst>
        </pc:spChg>
      </pc:sldChg>
      <pc:sldChg chg="del">
        <pc:chgData name="Dannecker, Anselm" userId="da0585c2-7192-4172-bb2a-0c8bfa5a91ee" providerId="ADAL" clId="{85A6E9EC-8CC9-B84D-B4C1-EF880EB67E67}" dt="2025-02-24T11:21:37.015" v="6058" actId="2696"/>
        <pc:sldMkLst>
          <pc:docMk/>
          <pc:sldMk cId="3280410576" sldId="2141412276"/>
        </pc:sldMkLst>
      </pc:sldChg>
      <pc:sldChg chg="del">
        <pc:chgData name="Dannecker, Anselm" userId="da0585c2-7192-4172-bb2a-0c8bfa5a91ee" providerId="ADAL" clId="{85A6E9EC-8CC9-B84D-B4C1-EF880EB67E67}" dt="2025-02-24T11:21:37.015" v="6058" actId="2696"/>
        <pc:sldMkLst>
          <pc:docMk/>
          <pc:sldMk cId="3883997712" sldId="2141412288"/>
        </pc:sldMkLst>
      </pc:sldChg>
      <pc:sldChg chg="del">
        <pc:chgData name="Dannecker, Anselm" userId="da0585c2-7192-4172-bb2a-0c8bfa5a91ee" providerId="ADAL" clId="{85A6E9EC-8CC9-B84D-B4C1-EF880EB67E67}" dt="2025-02-24T11:21:37.015" v="6058" actId="2696"/>
        <pc:sldMkLst>
          <pc:docMk/>
          <pc:sldMk cId="328071336" sldId="2141412289"/>
        </pc:sldMkLst>
      </pc:sldChg>
      <pc:sldChg chg="del">
        <pc:chgData name="Dannecker, Anselm" userId="da0585c2-7192-4172-bb2a-0c8bfa5a91ee" providerId="ADAL" clId="{85A6E9EC-8CC9-B84D-B4C1-EF880EB67E67}" dt="2025-02-24T11:21:37.015" v="6058" actId="2696"/>
        <pc:sldMkLst>
          <pc:docMk/>
          <pc:sldMk cId="3368648909" sldId="2141412291"/>
        </pc:sldMkLst>
      </pc:sldChg>
      <pc:sldChg chg="modSp mod ord">
        <pc:chgData name="Dannecker, Anselm" userId="da0585c2-7192-4172-bb2a-0c8bfa5a91ee" providerId="ADAL" clId="{85A6E9EC-8CC9-B84D-B4C1-EF880EB67E67}" dt="2025-02-24T10:45:52.074" v="2428" actId="404"/>
        <pc:sldMkLst>
          <pc:docMk/>
          <pc:sldMk cId="3398134492" sldId="2141412298"/>
        </pc:sldMkLst>
      </pc:sldChg>
      <pc:sldChg chg="del">
        <pc:chgData name="Dannecker, Anselm" userId="da0585c2-7192-4172-bb2a-0c8bfa5a91ee" providerId="ADAL" clId="{85A6E9EC-8CC9-B84D-B4C1-EF880EB67E67}" dt="2025-02-24T11:21:37.015" v="6058" actId="2696"/>
        <pc:sldMkLst>
          <pc:docMk/>
          <pc:sldMk cId="446802054" sldId="2141412305"/>
        </pc:sldMkLst>
      </pc:sldChg>
      <pc:sldChg chg="del">
        <pc:chgData name="Dannecker, Anselm" userId="da0585c2-7192-4172-bb2a-0c8bfa5a91ee" providerId="ADAL" clId="{85A6E9EC-8CC9-B84D-B4C1-EF880EB67E67}" dt="2025-02-24T11:21:37.015" v="6058" actId="2696"/>
        <pc:sldMkLst>
          <pc:docMk/>
          <pc:sldMk cId="3359412233" sldId="2141412306"/>
        </pc:sldMkLst>
      </pc:sldChg>
      <pc:sldChg chg="del">
        <pc:chgData name="Dannecker, Anselm" userId="da0585c2-7192-4172-bb2a-0c8bfa5a91ee" providerId="ADAL" clId="{85A6E9EC-8CC9-B84D-B4C1-EF880EB67E67}" dt="2025-02-24T11:21:37.015" v="6058" actId="2696"/>
        <pc:sldMkLst>
          <pc:docMk/>
          <pc:sldMk cId="1046833623" sldId="2141412307"/>
        </pc:sldMkLst>
      </pc:sldChg>
      <pc:sldChg chg="del">
        <pc:chgData name="Dannecker, Anselm" userId="da0585c2-7192-4172-bb2a-0c8bfa5a91ee" providerId="ADAL" clId="{85A6E9EC-8CC9-B84D-B4C1-EF880EB67E67}" dt="2025-02-24T11:21:37.015" v="6058" actId="2696"/>
        <pc:sldMkLst>
          <pc:docMk/>
          <pc:sldMk cId="4204664431" sldId="2141412308"/>
        </pc:sldMkLst>
      </pc:sldChg>
      <pc:sldChg chg="del">
        <pc:chgData name="Dannecker, Anselm" userId="da0585c2-7192-4172-bb2a-0c8bfa5a91ee" providerId="ADAL" clId="{85A6E9EC-8CC9-B84D-B4C1-EF880EB67E67}" dt="2025-02-24T11:21:37.015" v="6058" actId="2696"/>
        <pc:sldMkLst>
          <pc:docMk/>
          <pc:sldMk cId="2480490634" sldId="2141412309"/>
        </pc:sldMkLst>
      </pc:sldChg>
      <pc:sldChg chg="del">
        <pc:chgData name="Dannecker, Anselm" userId="da0585c2-7192-4172-bb2a-0c8bfa5a91ee" providerId="ADAL" clId="{85A6E9EC-8CC9-B84D-B4C1-EF880EB67E67}" dt="2025-02-24T11:21:37.015" v="6058" actId="2696"/>
        <pc:sldMkLst>
          <pc:docMk/>
          <pc:sldMk cId="578412157" sldId="2141412310"/>
        </pc:sldMkLst>
      </pc:sldChg>
      <pc:sldChg chg="del">
        <pc:chgData name="Dannecker, Anselm" userId="da0585c2-7192-4172-bb2a-0c8bfa5a91ee" providerId="ADAL" clId="{85A6E9EC-8CC9-B84D-B4C1-EF880EB67E67}" dt="2025-02-24T11:21:37.015" v="6058" actId="2696"/>
        <pc:sldMkLst>
          <pc:docMk/>
          <pc:sldMk cId="2373237516" sldId="2141412311"/>
        </pc:sldMkLst>
      </pc:sldChg>
      <pc:sldChg chg="modSp add mod">
        <pc:chgData name="Dannecker, Anselm" userId="da0585c2-7192-4172-bb2a-0c8bfa5a91ee" providerId="ADAL" clId="{85A6E9EC-8CC9-B84D-B4C1-EF880EB67E67}" dt="2025-02-24T10:33:10.128" v="1200" actId="20577"/>
        <pc:sldMkLst>
          <pc:docMk/>
          <pc:sldMk cId="3032280670" sldId="2141412312"/>
        </pc:sldMkLst>
        <pc:spChg chg="mod">
          <ac:chgData name="Dannecker, Anselm" userId="da0585c2-7192-4172-bb2a-0c8bfa5a91ee" providerId="ADAL" clId="{85A6E9EC-8CC9-B84D-B4C1-EF880EB67E67}" dt="2025-02-24T10:23:26.820" v="31" actId="20577"/>
          <ac:spMkLst>
            <pc:docMk/>
            <pc:sldMk cId="3032280670" sldId="2141412312"/>
            <ac:spMk id="2" creationId="{A8ADB12A-3C83-A699-18F9-895750FD3EFC}"/>
          </ac:spMkLst>
        </pc:spChg>
        <pc:spChg chg="mod">
          <ac:chgData name="Dannecker, Anselm" userId="da0585c2-7192-4172-bb2a-0c8bfa5a91ee" providerId="ADAL" clId="{85A6E9EC-8CC9-B84D-B4C1-EF880EB67E67}" dt="2025-02-24T10:33:10.128" v="1200" actId="20577"/>
          <ac:spMkLst>
            <pc:docMk/>
            <pc:sldMk cId="3032280670" sldId="2141412312"/>
            <ac:spMk id="5" creationId="{E17FB0FC-4C81-C01B-647F-2936611D423B}"/>
          </ac:spMkLst>
        </pc:spChg>
      </pc:sldChg>
      <pc:sldChg chg="modSp new mod">
        <pc:chgData name="Dannecker, Anselm" userId="da0585c2-7192-4172-bb2a-0c8bfa5a91ee" providerId="ADAL" clId="{85A6E9EC-8CC9-B84D-B4C1-EF880EB67E67}" dt="2025-02-24T10:24:41.373" v="257" actId="20577"/>
        <pc:sldMkLst>
          <pc:docMk/>
          <pc:sldMk cId="957056418" sldId="2141412313"/>
        </pc:sldMkLst>
        <pc:spChg chg="mod">
          <ac:chgData name="Dannecker, Anselm" userId="da0585c2-7192-4172-bb2a-0c8bfa5a91ee" providerId="ADAL" clId="{85A6E9EC-8CC9-B84D-B4C1-EF880EB67E67}" dt="2025-02-24T10:24:41.373" v="257" actId="20577"/>
          <ac:spMkLst>
            <pc:docMk/>
            <pc:sldMk cId="957056418" sldId="2141412313"/>
            <ac:spMk id="2" creationId="{53A7F6A4-FB03-C627-F6F4-12FD85E59710}"/>
          </ac:spMkLst>
        </pc:spChg>
      </pc:sldChg>
      <pc:sldChg chg="modSp new mod">
        <pc:chgData name="Dannecker, Anselm" userId="da0585c2-7192-4172-bb2a-0c8bfa5a91ee" providerId="ADAL" clId="{85A6E9EC-8CC9-B84D-B4C1-EF880EB67E67}" dt="2025-02-24T10:40:25.808" v="2032" actId="6549"/>
        <pc:sldMkLst>
          <pc:docMk/>
          <pc:sldMk cId="1865946513" sldId="2141412314"/>
        </pc:sldMkLst>
        <pc:spChg chg="mod">
          <ac:chgData name="Dannecker, Anselm" userId="da0585c2-7192-4172-bb2a-0c8bfa5a91ee" providerId="ADAL" clId="{85A6E9EC-8CC9-B84D-B4C1-EF880EB67E67}" dt="2025-02-24T10:38:23.564" v="1749" actId="20577"/>
          <ac:spMkLst>
            <pc:docMk/>
            <pc:sldMk cId="1865946513" sldId="2141412314"/>
            <ac:spMk id="2" creationId="{DB12AC50-6F32-2514-292D-99CF9E51CB1A}"/>
          </ac:spMkLst>
        </pc:spChg>
        <pc:spChg chg="mod">
          <ac:chgData name="Dannecker, Anselm" userId="da0585c2-7192-4172-bb2a-0c8bfa5a91ee" providerId="ADAL" clId="{85A6E9EC-8CC9-B84D-B4C1-EF880EB67E67}" dt="2025-02-24T10:30:24.062" v="689" actId="27636"/>
          <ac:spMkLst>
            <pc:docMk/>
            <pc:sldMk cId="1865946513" sldId="2141412314"/>
            <ac:spMk id="3" creationId="{A2923499-03CA-1991-EDD0-2A1CCDE73D51}"/>
          </ac:spMkLst>
        </pc:spChg>
        <pc:spChg chg="mod">
          <ac:chgData name="Dannecker, Anselm" userId="da0585c2-7192-4172-bb2a-0c8bfa5a91ee" providerId="ADAL" clId="{85A6E9EC-8CC9-B84D-B4C1-EF880EB67E67}" dt="2025-02-24T10:40:25.808" v="2032" actId="6549"/>
          <ac:spMkLst>
            <pc:docMk/>
            <pc:sldMk cId="1865946513" sldId="2141412314"/>
            <ac:spMk id="4" creationId="{91053501-EAE1-22FE-043A-8391793E05F8}"/>
          </ac:spMkLst>
        </pc:spChg>
      </pc:sldChg>
      <pc:sldChg chg="modSp add mod">
        <pc:chgData name="Dannecker, Anselm" userId="da0585c2-7192-4172-bb2a-0c8bfa5a91ee" providerId="ADAL" clId="{85A6E9EC-8CC9-B84D-B4C1-EF880EB67E67}" dt="2025-02-24T10:38:11.882" v="1744" actId="20577"/>
        <pc:sldMkLst>
          <pc:docMk/>
          <pc:sldMk cId="3299681571" sldId="2141412315"/>
        </pc:sldMkLst>
        <pc:spChg chg="mod">
          <ac:chgData name="Dannecker, Anselm" userId="da0585c2-7192-4172-bb2a-0c8bfa5a91ee" providerId="ADAL" clId="{85A6E9EC-8CC9-B84D-B4C1-EF880EB67E67}" dt="2025-02-24T10:27:00.580" v="498" actId="20577"/>
          <ac:spMkLst>
            <pc:docMk/>
            <pc:sldMk cId="3299681571" sldId="2141412315"/>
            <ac:spMk id="2" creationId="{1C96AEF6-083B-A3FE-E495-824C1145C706}"/>
          </ac:spMkLst>
        </pc:spChg>
        <pc:spChg chg="mod">
          <ac:chgData name="Dannecker, Anselm" userId="da0585c2-7192-4172-bb2a-0c8bfa5a91ee" providerId="ADAL" clId="{85A6E9EC-8CC9-B84D-B4C1-EF880EB67E67}" dt="2025-02-24T10:26:53.744" v="470" actId="27636"/>
          <ac:spMkLst>
            <pc:docMk/>
            <pc:sldMk cId="3299681571" sldId="2141412315"/>
            <ac:spMk id="3" creationId="{31012078-EDFD-9BDD-A958-30C0743580CE}"/>
          </ac:spMkLst>
        </pc:spChg>
        <pc:spChg chg="mod">
          <ac:chgData name="Dannecker, Anselm" userId="da0585c2-7192-4172-bb2a-0c8bfa5a91ee" providerId="ADAL" clId="{85A6E9EC-8CC9-B84D-B4C1-EF880EB67E67}" dt="2025-02-24T10:38:11.882" v="1744" actId="20577"/>
          <ac:spMkLst>
            <pc:docMk/>
            <pc:sldMk cId="3299681571" sldId="2141412315"/>
            <ac:spMk id="4" creationId="{CB456754-ADDD-D643-22CA-4DA07569F9A8}"/>
          </ac:spMkLst>
        </pc:spChg>
      </pc:sldChg>
      <pc:sldChg chg="modSp add del mod ord">
        <pc:chgData name="Dannecker, Anselm" userId="da0585c2-7192-4172-bb2a-0c8bfa5a91ee" providerId="ADAL" clId="{85A6E9EC-8CC9-B84D-B4C1-EF880EB67E67}" dt="2025-02-24T11:21:37.015" v="6058" actId="2696"/>
        <pc:sldMkLst>
          <pc:docMk/>
          <pc:sldMk cId="1345714703" sldId="2141412316"/>
        </pc:sldMkLst>
      </pc:sldChg>
      <pc:sldChg chg="modSp add del mod ord">
        <pc:chgData name="Dannecker, Anselm" userId="da0585c2-7192-4172-bb2a-0c8bfa5a91ee" providerId="ADAL" clId="{85A6E9EC-8CC9-B84D-B4C1-EF880EB67E67}" dt="2025-02-24T10:33:23.962" v="1201" actId="2696"/>
        <pc:sldMkLst>
          <pc:docMk/>
          <pc:sldMk cId="1655860878" sldId="2141412316"/>
        </pc:sldMkLst>
      </pc:sldChg>
      <pc:sldChg chg="add del ord">
        <pc:chgData name="Dannecker, Anselm" userId="da0585c2-7192-4172-bb2a-0c8bfa5a91ee" providerId="ADAL" clId="{85A6E9EC-8CC9-B84D-B4C1-EF880EB67E67}" dt="2025-02-24T11:21:37.015" v="6058" actId="2696"/>
        <pc:sldMkLst>
          <pc:docMk/>
          <pc:sldMk cId="2284087253" sldId="2141412317"/>
        </pc:sldMkLst>
      </pc:sldChg>
      <pc:sldChg chg="modSp add mod">
        <pc:chgData name="Dannecker, Anselm" userId="da0585c2-7192-4172-bb2a-0c8bfa5a91ee" providerId="ADAL" clId="{85A6E9EC-8CC9-B84D-B4C1-EF880EB67E67}" dt="2025-02-24T10:45:46.445" v="2425" actId="113"/>
        <pc:sldMkLst>
          <pc:docMk/>
          <pc:sldMk cId="4199133482" sldId="2141412318"/>
        </pc:sldMkLst>
      </pc:sldChg>
      <pc:sldChg chg="modSp add mod">
        <pc:chgData name="Dannecker, Anselm" userId="da0585c2-7192-4172-bb2a-0c8bfa5a91ee" providerId="ADAL" clId="{85A6E9EC-8CC9-B84D-B4C1-EF880EB67E67}" dt="2025-02-24T10:46:17.404" v="2461" actId="6549"/>
        <pc:sldMkLst>
          <pc:docMk/>
          <pc:sldMk cId="1976541979" sldId="2141412319"/>
        </pc:sldMkLst>
      </pc:sldChg>
      <pc:sldChg chg="modSp add mod">
        <pc:chgData name="Dannecker, Anselm" userId="da0585c2-7192-4172-bb2a-0c8bfa5a91ee" providerId="ADAL" clId="{85A6E9EC-8CC9-B84D-B4C1-EF880EB67E67}" dt="2025-02-24T10:48:34.523" v="2726" actId="20577"/>
        <pc:sldMkLst>
          <pc:docMk/>
          <pc:sldMk cId="1394630741" sldId="2141412320"/>
        </pc:sldMkLst>
      </pc:sldChg>
      <pc:sldChg chg="modSp add mod">
        <pc:chgData name="Dannecker, Anselm" userId="da0585c2-7192-4172-bb2a-0c8bfa5a91ee" providerId="ADAL" clId="{85A6E9EC-8CC9-B84D-B4C1-EF880EB67E67}" dt="2025-02-24T10:49:07.399" v="2736" actId="20577"/>
        <pc:sldMkLst>
          <pc:docMk/>
          <pc:sldMk cId="1182631569" sldId="2141412321"/>
        </pc:sldMkLst>
      </pc:sldChg>
      <pc:sldChg chg="modSp add mod">
        <pc:chgData name="Dannecker, Anselm" userId="da0585c2-7192-4172-bb2a-0c8bfa5a91ee" providerId="ADAL" clId="{85A6E9EC-8CC9-B84D-B4C1-EF880EB67E67}" dt="2025-02-24T10:50:37.348" v="2799" actId="20577"/>
        <pc:sldMkLst>
          <pc:docMk/>
          <pc:sldMk cId="434335545" sldId="2141412322"/>
        </pc:sldMkLst>
      </pc:sldChg>
      <pc:sldChg chg="addSp delSp modSp add mod modAnim">
        <pc:chgData name="Dannecker, Anselm" userId="da0585c2-7192-4172-bb2a-0c8bfa5a91ee" providerId="ADAL" clId="{85A6E9EC-8CC9-B84D-B4C1-EF880EB67E67}" dt="2025-02-24T11:16:35.015" v="5827"/>
        <pc:sldMkLst>
          <pc:docMk/>
          <pc:sldMk cId="3401971417" sldId="2141412323"/>
        </pc:sldMkLst>
      </pc:sldChg>
      <pc:sldChg chg="add del">
        <pc:chgData name="Dannecker, Anselm" userId="da0585c2-7192-4172-bb2a-0c8bfa5a91ee" providerId="ADAL" clId="{85A6E9EC-8CC9-B84D-B4C1-EF880EB67E67}" dt="2025-02-24T11:21:37.015" v="6058" actId="2696"/>
        <pc:sldMkLst>
          <pc:docMk/>
          <pc:sldMk cId="3693486405" sldId="2141412324"/>
        </pc:sldMkLst>
      </pc:sldChg>
      <pc:sldChg chg="add del">
        <pc:chgData name="Dannecker, Anselm" userId="da0585c2-7192-4172-bb2a-0c8bfa5a91ee" providerId="ADAL" clId="{85A6E9EC-8CC9-B84D-B4C1-EF880EB67E67}" dt="2025-02-24T11:21:37.015" v="6058" actId="2696"/>
        <pc:sldMkLst>
          <pc:docMk/>
          <pc:sldMk cId="1498059721" sldId="2141412325"/>
        </pc:sldMkLst>
      </pc:sldChg>
      <pc:sldChg chg="add del">
        <pc:chgData name="Dannecker, Anselm" userId="da0585c2-7192-4172-bb2a-0c8bfa5a91ee" providerId="ADAL" clId="{85A6E9EC-8CC9-B84D-B4C1-EF880EB67E67}" dt="2025-02-24T11:21:37.015" v="6058" actId="2696"/>
        <pc:sldMkLst>
          <pc:docMk/>
          <pc:sldMk cId="1963080483" sldId="2141412326"/>
        </pc:sldMkLst>
      </pc:sldChg>
      <pc:sldChg chg="add del">
        <pc:chgData name="Dannecker, Anselm" userId="da0585c2-7192-4172-bb2a-0c8bfa5a91ee" providerId="ADAL" clId="{85A6E9EC-8CC9-B84D-B4C1-EF880EB67E67}" dt="2025-02-24T11:21:37.015" v="6058" actId="2696"/>
        <pc:sldMkLst>
          <pc:docMk/>
          <pc:sldMk cId="2217822141" sldId="2141412327"/>
        </pc:sldMkLst>
      </pc:sldChg>
      <pc:sldChg chg="modSp new del mod">
        <pc:chgData name="Dannecker, Anselm" userId="da0585c2-7192-4172-bb2a-0c8bfa5a91ee" providerId="ADAL" clId="{85A6E9EC-8CC9-B84D-B4C1-EF880EB67E67}" dt="2025-02-24T11:10:26.154" v="5396" actId="2696"/>
        <pc:sldMkLst>
          <pc:docMk/>
          <pc:sldMk cId="4007756605" sldId="2141412328"/>
        </pc:sldMkLst>
      </pc:sldChg>
      <pc:sldChg chg="addSp modSp new mod">
        <pc:chgData name="Dannecker, Anselm" userId="da0585c2-7192-4172-bb2a-0c8bfa5a91ee" providerId="ADAL" clId="{85A6E9EC-8CC9-B84D-B4C1-EF880EB67E67}" dt="2025-02-24T10:56:43.665" v="3442" actId="948"/>
        <pc:sldMkLst>
          <pc:docMk/>
          <pc:sldMk cId="249935266" sldId="2141412329"/>
        </pc:sldMkLst>
      </pc:sldChg>
      <pc:sldChg chg="modSp add mod">
        <pc:chgData name="Dannecker, Anselm" userId="da0585c2-7192-4172-bb2a-0c8bfa5a91ee" providerId="ADAL" clId="{85A6E9EC-8CC9-B84D-B4C1-EF880EB67E67}" dt="2025-02-24T11:06:24.163" v="4978" actId="20577"/>
        <pc:sldMkLst>
          <pc:docMk/>
          <pc:sldMk cId="2094341260" sldId="2141412330"/>
        </pc:sldMkLst>
      </pc:sldChg>
      <pc:sldChg chg="modSp add mod">
        <pc:chgData name="Dannecker, Anselm" userId="da0585c2-7192-4172-bb2a-0c8bfa5a91ee" providerId="ADAL" clId="{85A6E9EC-8CC9-B84D-B4C1-EF880EB67E67}" dt="2025-02-24T11:02:05.639" v="4312" actId="20577"/>
        <pc:sldMkLst>
          <pc:docMk/>
          <pc:sldMk cId="848227201" sldId="2141412331"/>
        </pc:sldMkLst>
      </pc:sldChg>
      <pc:sldChg chg="modSp add mod">
        <pc:chgData name="Dannecker, Anselm" userId="da0585c2-7192-4172-bb2a-0c8bfa5a91ee" providerId="ADAL" clId="{85A6E9EC-8CC9-B84D-B4C1-EF880EB67E67}" dt="2025-02-24T11:19:53.138" v="6017" actId="20577"/>
        <pc:sldMkLst>
          <pc:docMk/>
          <pc:sldMk cId="2227933455" sldId="2141412332"/>
        </pc:sldMkLst>
      </pc:sldChg>
      <pc:sldChg chg="modSp add mod">
        <pc:chgData name="Dannecker, Anselm" userId="da0585c2-7192-4172-bb2a-0c8bfa5a91ee" providerId="ADAL" clId="{85A6E9EC-8CC9-B84D-B4C1-EF880EB67E67}" dt="2025-02-24T11:19:59.498" v="6020" actId="20577"/>
        <pc:sldMkLst>
          <pc:docMk/>
          <pc:sldMk cId="2935105191" sldId="2141412333"/>
        </pc:sldMkLst>
      </pc:sldChg>
      <pc:sldChg chg="add del">
        <pc:chgData name="Dannecker, Anselm" userId="da0585c2-7192-4172-bb2a-0c8bfa5a91ee" providerId="ADAL" clId="{85A6E9EC-8CC9-B84D-B4C1-EF880EB67E67}" dt="2025-02-24T11:10:24.387" v="5395" actId="2696"/>
        <pc:sldMkLst>
          <pc:docMk/>
          <pc:sldMk cId="2326129607" sldId="2141412334"/>
        </pc:sldMkLst>
      </pc:sldChg>
      <pc:sldChg chg="modSp new mod modNotesTx">
        <pc:chgData name="Dannecker, Anselm" userId="da0585c2-7192-4172-bb2a-0c8bfa5a91ee" providerId="ADAL" clId="{85A6E9EC-8CC9-B84D-B4C1-EF880EB67E67}" dt="2025-02-24T11:08:42.182" v="5310" actId="20577"/>
        <pc:sldMkLst>
          <pc:docMk/>
          <pc:sldMk cId="3362571110" sldId="2141412335"/>
        </pc:sldMkLst>
      </pc:sldChg>
      <pc:sldChg chg="add">
        <pc:chgData name="Dannecker, Anselm" userId="da0585c2-7192-4172-bb2a-0c8bfa5a91ee" providerId="ADAL" clId="{85A6E9EC-8CC9-B84D-B4C1-EF880EB67E67}" dt="2025-02-24T11:09:27.453" v="5345"/>
        <pc:sldMkLst>
          <pc:docMk/>
          <pc:sldMk cId="49561019" sldId="2141412336"/>
        </pc:sldMkLst>
      </pc:sldChg>
      <pc:sldChg chg="modSp add mod">
        <pc:chgData name="Dannecker, Anselm" userId="da0585c2-7192-4172-bb2a-0c8bfa5a91ee" providerId="ADAL" clId="{85A6E9EC-8CC9-B84D-B4C1-EF880EB67E67}" dt="2025-02-24T11:20:04.656" v="6022" actId="20577"/>
        <pc:sldMkLst>
          <pc:docMk/>
          <pc:sldMk cId="3895237826" sldId="2141412337"/>
        </pc:sldMkLst>
      </pc:sldChg>
      <pc:sldChg chg="add">
        <pc:chgData name="Dannecker, Anselm" userId="da0585c2-7192-4172-bb2a-0c8bfa5a91ee" providerId="ADAL" clId="{85A6E9EC-8CC9-B84D-B4C1-EF880EB67E67}" dt="2025-02-24T11:10:20.259" v="5394"/>
        <pc:sldMkLst>
          <pc:docMk/>
          <pc:sldMk cId="2599819786" sldId="2141412338"/>
        </pc:sldMkLst>
      </pc:sldChg>
      <pc:sldChg chg="modSp add mod">
        <pc:chgData name="Dannecker, Anselm" userId="da0585c2-7192-4172-bb2a-0c8bfa5a91ee" providerId="ADAL" clId="{85A6E9EC-8CC9-B84D-B4C1-EF880EB67E67}" dt="2025-02-24T11:10:56.031" v="5422" actId="20577"/>
        <pc:sldMkLst>
          <pc:docMk/>
          <pc:sldMk cId="281411838" sldId="2141412339"/>
        </pc:sldMkLst>
      </pc:sldChg>
      <pc:sldChg chg="modSp add mod">
        <pc:chgData name="Dannecker, Anselm" userId="da0585c2-7192-4172-bb2a-0c8bfa5a91ee" providerId="ADAL" clId="{85A6E9EC-8CC9-B84D-B4C1-EF880EB67E67}" dt="2025-02-24T11:12:57.359" v="5471" actId="20577"/>
        <pc:sldMkLst>
          <pc:docMk/>
          <pc:sldMk cId="2431835129" sldId="2141412340"/>
        </pc:sldMkLst>
      </pc:sldChg>
      <pc:sldChg chg="addSp delSp modSp add mod">
        <pc:chgData name="Dannecker, Anselm" userId="da0585c2-7192-4172-bb2a-0c8bfa5a91ee" providerId="ADAL" clId="{85A6E9EC-8CC9-B84D-B4C1-EF880EB67E67}" dt="2025-02-24T11:19:40.658" v="6015" actId="20577"/>
        <pc:sldMkLst>
          <pc:docMk/>
          <pc:sldMk cId="1904701626" sldId="2141412341"/>
        </pc:sldMkLst>
      </pc:sldChg>
      <pc:sldChg chg="add del">
        <pc:chgData name="Dannecker, Anselm" userId="da0585c2-7192-4172-bb2a-0c8bfa5a91ee" providerId="ADAL" clId="{85A6E9EC-8CC9-B84D-B4C1-EF880EB67E67}" dt="2025-02-24T11:18:37.705" v="5968" actId="2696"/>
        <pc:sldMkLst>
          <pc:docMk/>
          <pc:sldMk cId="771268463" sldId="2141412342"/>
        </pc:sldMkLst>
      </pc:sldChg>
      <pc:sldChg chg="addSp delSp modSp add mod">
        <pc:chgData name="Dannecker, Anselm" userId="da0585c2-7192-4172-bb2a-0c8bfa5a91ee" providerId="ADAL" clId="{85A6E9EC-8CC9-B84D-B4C1-EF880EB67E67}" dt="2025-02-24T11:20:35.890" v="6028" actId="1076"/>
        <pc:sldMkLst>
          <pc:docMk/>
          <pc:sldMk cId="2913749051" sldId="2141412343"/>
        </pc:sldMkLst>
      </pc:sldChg>
      <pc:sldChg chg="add modNotesTx">
        <pc:chgData name="Dannecker, Anselm" userId="da0585c2-7192-4172-bb2a-0c8bfa5a91ee" providerId="ADAL" clId="{85A6E9EC-8CC9-B84D-B4C1-EF880EB67E67}" dt="2025-02-24T11:18:27.890" v="5966" actId="20577"/>
        <pc:sldMkLst>
          <pc:docMk/>
          <pc:sldMk cId="2308413066" sldId="2141412344"/>
        </pc:sldMkLst>
      </pc:sldChg>
      <pc:sldChg chg="add del">
        <pc:chgData name="Dannecker, Anselm" userId="da0585c2-7192-4172-bb2a-0c8bfa5a91ee" providerId="ADAL" clId="{85A6E9EC-8CC9-B84D-B4C1-EF880EB67E67}" dt="2025-02-24T11:21:22.398" v="6057" actId="2696"/>
        <pc:sldMkLst>
          <pc:docMk/>
          <pc:sldMk cId="2531123249" sldId="2141412345"/>
        </pc:sldMkLst>
      </pc:sldChg>
      <pc:sldChg chg="add">
        <pc:chgData name="Dannecker, Anselm" userId="da0585c2-7192-4172-bb2a-0c8bfa5a91ee" providerId="ADAL" clId="{85A6E9EC-8CC9-B84D-B4C1-EF880EB67E67}" dt="2025-02-24T11:18:35.866" v="5967"/>
        <pc:sldMkLst>
          <pc:docMk/>
          <pc:sldMk cId="1735500175" sldId="2141412346"/>
        </pc:sldMkLst>
      </pc:sldChg>
      <pc:sldChg chg="modSp add mod ord">
        <pc:chgData name="Dannecker, Anselm" userId="da0585c2-7192-4172-bb2a-0c8bfa5a91ee" providerId="ADAL" clId="{85A6E9EC-8CC9-B84D-B4C1-EF880EB67E67}" dt="2025-02-24T11:21:17.030" v="6056" actId="20577"/>
        <pc:sldMkLst>
          <pc:docMk/>
          <pc:sldMk cId="3177076432" sldId="2141412347"/>
        </pc:sldMkLst>
      </pc:sldChg>
      <pc:sldChg chg="add">
        <pc:chgData name="Dannecker, Anselm" userId="da0585c2-7192-4172-bb2a-0c8bfa5a91ee" providerId="ADAL" clId="{85A6E9EC-8CC9-B84D-B4C1-EF880EB67E67}" dt="2025-02-24T11:20:49.989" v="6031"/>
        <pc:sldMkLst>
          <pc:docMk/>
          <pc:sldMk cId="2666466883" sldId="2141412348"/>
        </pc:sldMkLst>
      </pc:sldChg>
      <pc:sldChg chg="modSp new del mod">
        <pc:chgData name="Dannecker, Anselm" userId="da0585c2-7192-4172-bb2a-0c8bfa5a91ee" providerId="ADAL" clId="{85A6E9EC-8CC9-B84D-B4C1-EF880EB67E67}" dt="2025-02-24T11:23:53.817" v="6542" actId="2696"/>
        <pc:sldMkLst>
          <pc:docMk/>
          <pc:sldMk cId="77275116" sldId="2141412349"/>
        </pc:sldMkLst>
      </pc:sldChg>
      <pc:sldChg chg="modSp add mod">
        <pc:chgData name="Dannecker, Anselm" userId="da0585c2-7192-4172-bb2a-0c8bfa5a91ee" providerId="ADAL" clId="{85A6E9EC-8CC9-B84D-B4C1-EF880EB67E67}" dt="2025-02-24T11:24:47.957" v="6759" actId="20577"/>
        <pc:sldMkLst>
          <pc:docMk/>
          <pc:sldMk cId="3174032772" sldId="2141412350"/>
        </pc:sldMkLst>
      </pc:sldChg>
      <pc:sldMasterChg chg="delSldLayout">
        <pc:chgData name="Dannecker, Anselm" userId="da0585c2-7192-4172-bb2a-0c8bfa5a91ee" providerId="ADAL" clId="{85A6E9EC-8CC9-B84D-B4C1-EF880EB67E67}" dt="2025-02-24T11:21:37.015" v="6058" actId="2696"/>
        <pc:sldMasterMkLst>
          <pc:docMk/>
          <pc:sldMasterMk cId="0" sldId="2147483659"/>
        </pc:sldMasterMkLst>
        <pc:sldLayoutChg chg="del">
          <pc:chgData name="Dannecker, Anselm" userId="da0585c2-7192-4172-bb2a-0c8bfa5a91ee" providerId="ADAL" clId="{85A6E9EC-8CC9-B84D-B4C1-EF880EB67E67}" dt="2025-02-24T11:21:37.015" v="6058" actId="2696"/>
          <pc:sldLayoutMkLst>
            <pc:docMk/>
            <pc:sldMasterMk cId="0" sldId="2147483659"/>
            <pc:sldLayoutMk cId="0" sldId="2147483649"/>
          </pc:sldLayoutMkLst>
        </pc:sldLayoutChg>
        <pc:sldLayoutChg chg="del">
          <pc:chgData name="Dannecker, Anselm" userId="da0585c2-7192-4172-bb2a-0c8bfa5a91ee" providerId="ADAL" clId="{85A6E9EC-8CC9-B84D-B4C1-EF880EB67E67}" dt="2025-02-24T11:21:37.015" v="6058" actId="2696"/>
          <pc:sldLayoutMkLst>
            <pc:docMk/>
            <pc:sldMasterMk cId="0" sldId="2147483659"/>
            <pc:sldLayoutMk cId="661940923"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23973848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After negotiations conclude, participants to share the results of their negotiations. Based on multiple </a:t>
            </a:r>
            <a:r>
              <a:rPr lang="en-US" sz="1800" kern="100" dirty="0" err="1">
                <a:effectLst/>
                <a:latin typeface="Helvetica Light" panose="020B0403020202020204" pitchFamily="34" charset="0"/>
                <a:ea typeface="Aptos" panose="020B0004020202020204" pitchFamily="34" charset="0"/>
                <a:cs typeface="Arial" panose="020B0604020202020204" pitchFamily="34" charset="0"/>
              </a:rPr>
              <a:t>runnings</a:t>
            </a:r>
            <a:r>
              <a:rPr lang="en-US" sz="1800" kern="100" dirty="0">
                <a:effectLst/>
                <a:latin typeface="Helvetica Light" panose="020B0403020202020204" pitchFamily="34" charset="0"/>
                <a:ea typeface="Aptos" panose="020B0004020202020204" pitchFamily="34" charset="0"/>
                <a:cs typeface="Arial" panose="020B0604020202020204" pitchFamily="34" charset="0"/>
              </a:rPr>
              <a:t> of the exercise, it is the experience that many groups will have arrived at option 2 as a “compromise” or “even split” solution. The instructor may wish to turn attention to how the group negotiated, i.e., what process they followed to arrive at this result. .</a:t>
            </a: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The instructor then may wish to turn attention to groups that came to the value maximizing solutions and inquire about their process to arrive at the better outcome.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To highlight why the value maximizing solution is preferable, the instructor may turn attention to how important the issues were for Andrea and Brianna.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158750" indent="0">
              <a:buNone/>
            </a:pPr>
            <a:endParaRPr lang="en-US" dirty="0"/>
          </a:p>
        </p:txBody>
      </p:sp>
    </p:spTree>
    <p:extLst>
      <p:ext uri="{BB962C8B-B14F-4D97-AF65-F5344CB8AC3E}">
        <p14:creationId xmlns:p14="http://schemas.microsoft.com/office/powerpoint/2010/main" val="17376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In prior exercises it turned out to be helpful to introduce a simplified technique to map the importance by assigning numerical values, going through each issue, asking participants what each person preferred and how important that issue was (see below):</a:t>
            </a:r>
            <a:br>
              <a:rPr lang="en-US" sz="1800" kern="100" dirty="0">
                <a:effectLst/>
                <a:latin typeface="Helvetica Light" panose="020B0403020202020204" pitchFamily="34" charset="0"/>
                <a:ea typeface="Aptos" panose="020B0004020202020204" pitchFamily="34" charset="0"/>
                <a:cs typeface="Arial" panose="020B0604020202020204" pitchFamily="34" charset="0"/>
              </a:rPr>
            </a:br>
            <a:r>
              <a:rPr lang="en-US" sz="1800" kern="100" dirty="0">
                <a:effectLst/>
                <a:latin typeface="Helvetica Light" panose="020B0403020202020204" pitchFamily="34" charset="0"/>
                <a:ea typeface="Aptos" panose="020B0004020202020204" pitchFamily="34" charset="0"/>
                <a:cs typeface="Arial" panose="020B0604020202020204" pitchFamily="34" charset="0"/>
              </a:rPr>
              <a:t>With Very important=3, Not important=1 and +/- denoting whether the issues are aligned or opposed.</a:t>
            </a:r>
            <a:endParaRPr lang="en-US" dirty="0"/>
          </a:p>
        </p:txBody>
      </p:sp>
      <p:sp>
        <p:nvSpPr>
          <p:cNvPr id="4" name="Slide Number Placeholder 3"/>
          <p:cNvSpPr>
            <a:spLocks noGrp="1"/>
          </p:cNvSpPr>
          <p:nvPr>
            <p:ph type="sldNum" sz="quarter" idx="5"/>
          </p:nvPr>
        </p:nvSpPr>
        <p:spPr/>
        <p:txBody>
          <a:bodyPr/>
          <a:lstStyle/>
          <a:p>
            <a:fld id="{D7594CE9-3040-114F-AF10-A1043A173F76}" type="slidenum">
              <a:rPr lang="en-US" smtClean="0"/>
              <a:pPr/>
              <a:t>14</a:t>
            </a:fld>
            <a:endParaRPr lang="en-US"/>
          </a:p>
        </p:txBody>
      </p:sp>
    </p:spTree>
    <p:extLst>
      <p:ext uri="{BB962C8B-B14F-4D97-AF65-F5344CB8AC3E}">
        <p14:creationId xmlns:p14="http://schemas.microsoft.com/office/powerpoint/2010/main" val="298908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9E51-899E-3CD8-D395-15CA71CFC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6084F-FB48-11FC-8D87-515CFF2A02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C5D1C0-DD8D-9AD4-F0EA-2E9A90D0ABAE}"/>
              </a:ext>
            </a:extLst>
          </p:cNvPr>
          <p:cNvSpPr>
            <a:spLocks noGrp="1"/>
          </p:cNvSpPr>
          <p:nvPr>
            <p:ph type="body" idx="1"/>
          </p:nvPr>
        </p:nvSpPr>
        <p:spPr/>
        <p:txBody>
          <a:bodyPr/>
          <a:lstStyle/>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The simple table can be used to show where value creating trades across issues are possible by looking at opposed interests of varying importance.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It is clear that it is very important for Brianna to pay Andrea a salary that covers only basic expenses, but conversely, that salary is not very important for Andrea.  Giving a firm commitment to involve Andrea in future projects is not very important for Brianna but is a significant priority for Andrea. This issue can then be </a:t>
            </a:r>
            <a:r>
              <a:rPr lang="en-US" sz="1800" b="1" kern="100" dirty="0">
                <a:effectLst/>
                <a:latin typeface="Helvetica Light" panose="020B0403020202020204" pitchFamily="34" charset="0"/>
                <a:ea typeface="Aptos" panose="020B0004020202020204" pitchFamily="34" charset="0"/>
                <a:cs typeface="Arial" panose="020B0604020202020204" pitchFamily="34" charset="0"/>
              </a:rPr>
              <a:t>traded off</a:t>
            </a:r>
            <a:r>
              <a:rPr lang="en-US" sz="1800" kern="100" dirty="0">
                <a:effectLst/>
                <a:latin typeface="Helvetica Light" panose="020B0403020202020204" pitchFamily="34" charset="0"/>
                <a:ea typeface="Aptos" panose="020B0004020202020204" pitchFamily="34" charset="0"/>
                <a:cs typeface="Arial" panose="020B0604020202020204" pitchFamily="34" charset="0"/>
              </a:rPr>
              <a:t> in exchange for Andrea compromising on salary.  By not looking at issues individually, but examining the </a:t>
            </a:r>
            <a:r>
              <a:rPr lang="en-US" sz="1800" b="1" kern="100" dirty="0">
                <a:effectLst/>
                <a:latin typeface="Helvetica Light" panose="020B0403020202020204" pitchFamily="34" charset="0"/>
                <a:ea typeface="Aptos" panose="020B0004020202020204" pitchFamily="34" charset="0"/>
                <a:cs typeface="Arial" panose="020B0604020202020204" pitchFamily="34" charset="0"/>
              </a:rPr>
              <a:t>relative</a:t>
            </a:r>
            <a:r>
              <a:rPr lang="en-US" sz="1800" kern="100" dirty="0">
                <a:effectLst/>
                <a:latin typeface="Helvetica Light" panose="020B0403020202020204" pitchFamily="34" charset="0"/>
                <a:ea typeface="Aptos" panose="020B0004020202020204" pitchFamily="34" charset="0"/>
                <a:cs typeface="Arial" panose="020B0604020202020204" pitchFamily="34" charset="0"/>
              </a:rPr>
              <a:t> </a:t>
            </a:r>
            <a:r>
              <a:rPr lang="en-US" sz="1800" b="1" kern="100" dirty="0">
                <a:effectLst/>
                <a:latin typeface="Helvetica Light" panose="020B0403020202020204" pitchFamily="34" charset="0"/>
                <a:ea typeface="Aptos" panose="020B0004020202020204" pitchFamily="34" charset="0"/>
                <a:cs typeface="Arial" panose="020B0604020202020204" pitchFamily="34" charset="0"/>
              </a:rPr>
              <a:t>importance</a:t>
            </a:r>
            <a:r>
              <a:rPr lang="en-US" sz="1800" kern="100" dirty="0">
                <a:effectLst/>
                <a:latin typeface="Helvetica Light" panose="020B0403020202020204" pitchFamily="34" charset="0"/>
                <a:ea typeface="Aptos" panose="020B0004020202020204" pitchFamily="34" charset="0"/>
                <a:cs typeface="Arial" panose="020B0604020202020204" pitchFamily="34" charset="0"/>
              </a:rPr>
              <a:t> of the issues to the negotiating parties, they are able to construct a solution that maximizes value.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See my last comment. This comes too late somehow. We shouldn’t have the reader have to read all of this to get to the “aha” moment. </a:t>
            </a:r>
          </a:p>
        </p:txBody>
      </p:sp>
      <p:sp>
        <p:nvSpPr>
          <p:cNvPr id="4" name="Slide Number Placeholder 3">
            <a:extLst>
              <a:ext uri="{FF2B5EF4-FFF2-40B4-BE49-F238E27FC236}">
                <a16:creationId xmlns:a16="http://schemas.microsoft.com/office/drawing/2014/main" id="{BC36188E-8A83-8979-59F8-DA14B80B59D7}"/>
              </a:ext>
            </a:extLst>
          </p:cNvPr>
          <p:cNvSpPr>
            <a:spLocks noGrp="1"/>
          </p:cNvSpPr>
          <p:nvPr>
            <p:ph type="sldNum" sz="quarter" idx="5"/>
          </p:nvPr>
        </p:nvSpPr>
        <p:spPr/>
        <p:txBody>
          <a:bodyPr/>
          <a:lstStyle/>
          <a:p>
            <a:fld id="{D7594CE9-3040-114F-AF10-A1043A173F76}" type="slidenum">
              <a:rPr lang="en-US" smtClean="0"/>
              <a:pPr/>
              <a:t>15</a:t>
            </a:fld>
            <a:endParaRPr lang="en-US"/>
          </a:p>
        </p:txBody>
      </p:sp>
    </p:spTree>
    <p:extLst>
      <p:ext uri="{BB962C8B-B14F-4D97-AF65-F5344CB8AC3E}">
        <p14:creationId xmlns:p14="http://schemas.microsoft.com/office/powerpoint/2010/main" val="181460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67DDF-580F-5707-728B-013C25AD1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B349F-043A-A919-BBC3-DC69C85855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5C9029-8266-79A0-7AD9-EF3E47D8A6E1}"/>
              </a:ext>
            </a:extLst>
          </p:cNvPr>
          <p:cNvSpPr>
            <a:spLocks noGrp="1"/>
          </p:cNvSpPr>
          <p:nvPr>
            <p:ph type="body" idx="1"/>
          </p:nvPr>
        </p:nvSpPr>
        <p:spPr/>
        <p:txBody>
          <a:bodyPr/>
          <a:lstStyle/>
          <a:p>
            <a:pPr marL="0" marR="0" indent="0">
              <a:lnSpc>
                <a:spcPct val="150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5C115C5-338C-F2D5-A159-D4BDAD52C419}"/>
              </a:ext>
            </a:extLst>
          </p:cNvPr>
          <p:cNvSpPr>
            <a:spLocks noGrp="1"/>
          </p:cNvSpPr>
          <p:nvPr>
            <p:ph type="sldNum" sz="quarter" idx="5"/>
          </p:nvPr>
        </p:nvSpPr>
        <p:spPr/>
        <p:txBody>
          <a:bodyPr/>
          <a:lstStyle/>
          <a:p>
            <a:fld id="{D7594CE9-3040-114F-AF10-A1043A173F76}" type="slidenum">
              <a:rPr lang="en-US" smtClean="0"/>
              <a:pPr/>
              <a:t>16</a:t>
            </a:fld>
            <a:endParaRPr lang="en-US"/>
          </a:p>
        </p:txBody>
      </p:sp>
    </p:spTree>
    <p:extLst>
      <p:ext uri="{BB962C8B-B14F-4D97-AF65-F5344CB8AC3E}">
        <p14:creationId xmlns:p14="http://schemas.microsoft.com/office/powerpoint/2010/main" val="279012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50000"/>
              </a:lnSpc>
              <a:spcAft>
                <a:spcPts val="800"/>
              </a:spcAft>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All of the ideas below are suggestions. Which specific discussion yields the most value depends on the specific group.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50000"/>
              </a:lnSpc>
              <a:spcAft>
                <a:spcPts val="800"/>
              </a:spcAft>
              <a:buFont typeface="Symbol" pitchFamily="2" charset="2"/>
              <a:buChar cha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The instructor may wish to discuss what participants could have done during their preparation and during the negotiation to get to such results. Suggestions might include preparing using such a simplified tool and forming hypotheses over the assigned importance of the counterparts to test them. During the negotiation, asking probing questions, or making package offers to identify trade-offs, or contingent offers along the lines of “If I were to concede on Issue A, what would you need on Issue B, can be helpful.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50000"/>
              </a:lnSpc>
              <a:spcAft>
                <a:spcPts val="800"/>
              </a:spcAft>
              <a:buFont typeface="Symbol" pitchFamily="2" charset="2"/>
              <a:buChar cha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The instructor might also discuss the difficulties of establishing a process that invites people to share such information, as often this requires reciprocity rather than one-side sharing or informal settings where people feel more comfortable sharing.</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50000"/>
              </a:lnSpc>
              <a:spcAft>
                <a:spcPts val="800"/>
              </a:spcAft>
              <a:buFont typeface="Symbol" pitchFamily="2" charset="2"/>
              <a:buChar cha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Consider asking participants how transparent they were about the assigned priorities in the negotiation. This is a helpful way of highlighting the importance of transparency of interests in negotiations. Without knowing the relative importance of the issues, it is not possible to end up at a deal that maximizes value.</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50000"/>
              </a:lnSpc>
              <a:spcAft>
                <a:spcPts val="800"/>
              </a:spcAft>
              <a:buFont typeface="Symbol" pitchFamily="2" charset="2"/>
              <a:buChar cha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The instructor might also wish to turn to the idea of “adding issues” to a negotiation. The instructor can ask what would have happened to the negotiation if it only consisted of “Pay” and “Support of Assistant”. By adding the issue of “involvement in future projects”, it becomes possible to overcome gridlock.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50000"/>
              </a:lnSpc>
              <a:spcAft>
                <a:spcPts val="800"/>
              </a:spcAft>
              <a:buFont typeface="Symbol" pitchFamily="2" charset="2"/>
              <a:buChar char=""/>
            </a:pPr>
            <a:r>
              <a:rPr lang="en-US" sz="1800" kern="100" dirty="0">
                <a:effectLst/>
                <a:latin typeface="Helvetica Light" panose="020B0403020202020204" pitchFamily="34" charset="0"/>
                <a:ea typeface="Aptos" panose="020B0004020202020204" pitchFamily="34" charset="0"/>
                <a:cs typeface="Arial" panose="020B0604020202020204" pitchFamily="34" charset="0"/>
              </a:rPr>
              <a:t>Lastly, the instructor may wish to explore how these concepts can be applied in complex settings where negotiations are split up into different tracks and negotiated by different people. Very often, value creation across issues means widening the scope of a negotiation to combine it with one that is happening in a different room. It is usually the job of a specific person to watch over such tradeoffs. Good negotiating in teams can mean that one needs to understand how important the issue they are responsible for is in the broader set of priorities for the organization and whether trade-offs across other issues might be overall beneficial.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9463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Should be no later than 3.30</a:t>
            </a:r>
          </a:p>
        </p:txBody>
      </p:sp>
      <p:sp>
        <p:nvSpPr>
          <p:cNvPr id="4" name="Slide Number Placeholder 3"/>
          <p:cNvSpPr>
            <a:spLocks noGrp="1"/>
          </p:cNvSpPr>
          <p:nvPr>
            <p:ph type="sldNum" sz="quarter" idx="5"/>
          </p:nvPr>
        </p:nvSpPr>
        <p:spPr/>
        <p:txBody>
          <a:bodyPr/>
          <a:lstStyle/>
          <a:p>
            <a:fld id="{D7594CE9-3040-114F-AF10-A1043A173F76}" type="slidenum">
              <a:rPr lang="en-US" smtClean="0"/>
              <a:pPr/>
              <a:t>20</a:t>
            </a:fld>
            <a:endParaRPr lang="en-US"/>
          </a:p>
        </p:txBody>
      </p:sp>
    </p:spTree>
    <p:extLst>
      <p:ext uri="{BB962C8B-B14F-4D97-AF65-F5344CB8AC3E}">
        <p14:creationId xmlns:p14="http://schemas.microsoft.com/office/powerpoint/2010/main" val="3473348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3" name="Google Shape;57;p13">
            <a:extLst>
              <a:ext uri="{FF2B5EF4-FFF2-40B4-BE49-F238E27FC236}">
                <a16:creationId xmlns:a16="http://schemas.microsoft.com/office/drawing/2014/main" id="{AD5B2AB1-B354-E053-BAAD-59DC85AD7F8B}"/>
              </a:ext>
            </a:extLst>
          </p:cNvPr>
          <p:cNvPicPr preferRelativeResize="0"/>
          <p:nvPr userDrawn="1"/>
        </p:nvPicPr>
        <p:blipFill rotWithShape="1">
          <a:blip r:embed="rId2">
            <a:alphaModFix/>
          </a:blip>
          <a:srcRect t="823"/>
          <a:stretch/>
        </p:blipFill>
        <p:spPr>
          <a:xfrm>
            <a:off x="153950" y="170350"/>
            <a:ext cx="8836198" cy="4047951"/>
          </a:xfrm>
          <a:prstGeom prst="rect">
            <a:avLst/>
          </a:prstGeom>
          <a:noFill/>
          <a:ln>
            <a:noFill/>
          </a:ln>
        </p:spPr>
      </p:pic>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600" b="0" i="0">
                <a:solidFill>
                  <a:schemeClr val="bg1"/>
                </a:solidFill>
                <a:latin typeface="Helvetica"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600" b="0" i="0">
                <a:solidFill>
                  <a:schemeClr val="bg1"/>
                </a:solidFill>
                <a:latin typeface="Helvetica" pitchFamily="2"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solidFill>
                  <a:srgbClr val="1F4C6D"/>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2" name="Google Shape;54;p13">
            <a:extLst>
              <a:ext uri="{FF2B5EF4-FFF2-40B4-BE49-F238E27FC236}">
                <a16:creationId xmlns:a16="http://schemas.microsoft.com/office/drawing/2014/main" id="{DF86B7A2-681F-2B01-239A-DD244DFA6F79}"/>
              </a:ext>
            </a:extLst>
          </p:cNvPr>
          <p:cNvPicPr preferRelativeResize="0"/>
          <p:nvPr userDrawn="1"/>
        </p:nvPicPr>
        <p:blipFill>
          <a:blip r:embed="rId3">
            <a:alphaModFix/>
          </a:blip>
          <a:stretch>
            <a:fillRect/>
          </a:stretch>
        </p:blipFill>
        <p:spPr>
          <a:xfrm>
            <a:off x="153901" y="4547244"/>
            <a:ext cx="1733141" cy="468035"/>
          </a:xfrm>
          <a:prstGeom prst="rect">
            <a:avLst/>
          </a:prstGeom>
          <a:noFill/>
          <a:ln>
            <a:noFill/>
          </a:ln>
        </p:spPr>
      </p:pic>
      <p:sp>
        <p:nvSpPr>
          <p:cNvPr id="4" name="Google Shape;108;p19">
            <a:extLst>
              <a:ext uri="{FF2B5EF4-FFF2-40B4-BE49-F238E27FC236}">
                <a16:creationId xmlns:a16="http://schemas.microsoft.com/office/drawing/2014/main" id="{C446E92E-4803-8328-8643-31B3000B46F6}"/>
              </a:ext>
            </a:extLst>
          </p:cNvPr>
          <p:cNvSpPr txBox="1"/>
          <p:nvPr userDrawn="1"/>
        </p:nvSpPr>
        <p:spPr>
          <a:xfrm>
            <a:off x="2232322" y="4533390"/>
            <a:ext cx="6733921" cy="30774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800" dirty="0">
                <a:solidFill>
                  <a:srgbClr val="1F4C6D"/>
                </a:solidFill>
                <a:latin typeface="Helvetica" pitchFamily="2" charset="0"/>
                <a:ea typeface="Roboto ExtraBold"/>
                <a:cs typeface="Roboto ExtraBold"/>
                <a:sym typeface="Roboto ExtraBold"/>
              </a:rPr>
              <a:t>Turn the Tide is a project hosted by the Negotiation and Conflict Resolution Collaboratory at Harvard Kennedy School’s CPL.</a:t>
            </a:r>
            <a:endParaRPr sz="800" dirty="0">
              <a:solidFill>
                <a:srgbClr val="1F4C6D"/>
              </a:solidFill>
              <a:latin typeface="Helvetica" pitchFamily="2" charset="0"/>
              <a:ea typeface="Roboto ExtraBold"/>
              <a:cs typeface="Roboto ExtraBold"/>
              <a:sym typeface="Roboto ExtraBo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01600" y="445024"/>
            <a:ext cx="1952171" cy="1790175"/>
          </a:xfrm>
          <a:prstGeom prst="rect">
            <a:avLst/>
          </a:prstGeom>
        </p:spPr>
        <p:txBody>
          <a:bodyPr spcFirstLastPara="1" wrap="square" lIns="91425" tIns="91425" rIns="91425" bIns="91425" anchor="t" anchorCtr="0">
            <a:normAutofit/>
          </a:bodyPr>
          <a:lstStyle>
            <a:lvl1pPr>
              <a:defRPr sz="2400" b="1"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2"/>
          <a:stretch>
            <a:fillRect/>
          </a:stretch>
        </p:blipFill>
        <p:spPr>
          <a:xfrm>
            <a:off x="0" y="2500892"/>
            <a:ext cx="2133957" cy="2133957"/>
          </a:xfrm>
          <a:prstGeom prst="rect">
            <a:avLst/>
          </a:prstGeom>
        </p:spPr>
      </p:pic>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2133958" y="2500892"/>
            <a:ext cx="7010042" cy="2133957"/>
          </a:xfrm>
          <a:prstGeom prst="rect">
            <a:avLst/>
          </a:prstGeom>
        </p:spPr>
        <p:txBody>
          <a:bodyPr anchor="ctr"/>
          <a:lstStyle>
            <a:lvl1pPr marL="285750" indent="-285750">
              <a:buFont typeface="Arial" panose="020B0604020202020204" pitchFamily="34" charset="0"/>
              <a:buChar char="•"/>
              <a:defRPr sz="2000">
                <a:solidFill>
                  <a:srgbClr val="072B42"/>
                </a:solidFill>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DFD680E6-830F-02C8-97B7-17726C5482BC}"/>
              </a:ext>
            </a:extLst>
          </p:cNvPr>
          <p:cNvSpPr>
            <a:spLocks noGrp="1"/>
          </p:cNvSpPr>
          <p:nvPr>
            <p:ph type="pic" sz="quarter" idx="14"/>
          </p:nvPr>
        </p:nvSpPr>
        <p:spPr>
          <a:xfrm>
            <a:off x="2133957" y="152400"/>
            <a:ext cx="4702175" cy="2261655"/>
          </a:xfrm>
          <a:prstGeom prst="rect">
            <a:avLst/>
          </a:prstGeom>
        </p:spPr>
        <p:txBody>
          <a:bodyPr/>
          <a:lstStyle/>
          <a:p>
            <a:endParaRPr lang="en-US"/>
          </a:p>
        </p:txBody>
      </p:sp>
    </p:spTree>
    <p:extLst>
      <p:ext uri="{BB962C8B-B14F-4D97-AF65-F5344CB8AC3E}">
        <p14:creationId xmlns:p14="http://schemas.microsoft.com/office/powerpoint/2010/main" val="121145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4"/>
            <a:ext cx="2050215" cy="1790175"/>
          </a:xfrm>
          <a:prstGeom prst="rect">
            <a:avLst/>
          </a:prstGeom>
        </p:spPr>
        <p:txBody>
          <a:bodyPr spcFirstLastPara="1" wrap="square" lIns="91425" tIns="91425" rIns="91425" bIns="91425" anchor="t" anchorCtr="0">
            <a:normAutofit/>
          </a:bodyPr>
          <a:lstStyle>
            <a:lvl1pPr>
              <a:defRPr sz="2400" b="1"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2"/>
          <a:stretch>
            <a:fillRect/>
          </a:stretch>
        </p:blipFill>
        <p:spPr>
          <a:xfrm>
            <a:off x="0" y="2500892"/>
            <a:ext cx="2642608" cy="2642608"/>
          </a:xfrm>
          <a:prstGeom prst="rect">
            <a:avLst/>
          </a:prstGeom>
        </p:spPr>
      </p:pic>
      <p:sp>
        <p:nvSpPr>
          <p:cNvPr id="8" name="Google Shape;12;p2">
            <a:extLst>
              <a:ext uri="{FF2B5EF4-FFF2-40B4-BE49-F238E27FC236}">
                <a16:creationId xmlns:a16="http://schemas.microsoft.com/office/drawing/2014/main" id="{E4AEC3C1-716B-CCE5-01F0-6A03DA94F451}"/>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3141220" y="152400"/>
            <a:ext cx="5036683" cy="4695998"/>
          </a:xfrm>
          <a:prstGeom prst="rect">
            <a:avLst/>
          </a:prstGeom>
        </p:spPr>
        <p:txBody>
          <a:bodyPr anchor="ctr"/>
          <a:lstStyle>
            <a:lvl1pPr marL="285750" indent="-285750">
              <a:buFont typeface="Arial" panose="020B0604020202020204" pitchFamily="34" charset="0"/>
              <a:buChar char="•"/>
              <a:defRPr sz="2000">
                <a:solidFill>
                  <a:schemeClr val="bg1"/>
                </a:solidFill>
                <a:highlight>
                  <a:srgbClr val="072B42"/>
                </a:highlight>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12" name="TextBox 11">
            <a:extLst>
              <a:ext uri="{FF2B5EF4-FFF2-40B4-BE49-F238E27FC236}">
                <a16:creationId xmlns:a16="http://schemas.microsoft.com/office/drawing/2014/main" id="{B1E8F523-E1A2-CBD9-19BC-9FC7FB6827E9}"/>
              </a:ext>
            </a:extLst>
          </p:cNvPr>
          <p:cNvSpPr txBox="1"/>
          <p:nvPr userDrawn="1"/>
        </p:nvSpPr>
        <p:spPr>
          <a:xfrm>
            <a:off x="2779254" y="4848398"/>
            <a:ext cx="6172504" cy="215444"/>
          </a:xfrm>
          <a:prstGeom prst="rect">
            <a:avLst/>
          </a:prstGeom>
          <a:noFill/>
        </p:spPr>
        <p:txBody>
          <a:bodyPr wrap="square" rtlCol="0">
            <a:spAutoFit/>
          </a:bodyPr>
          <a:lstStyle/>
          <a:p>
            <a:r>
              <a:rPr lang="en-US" sz="800" dirty="0">
                <a:solidFill>
                  <a:schemeClr val="bg1"/>
                </a:solidFill>
                <a:latin typeface="Helvetica" pitchFamily="2" charset="0"/>
              </a:rPr>
              <a:t>© 2024 by the President and Fellows of Harvard College. This work is licensed under CC BY-SA 4.0.</a:t>
            </a:r>
          </a:p>
        </p:txBody>
      </p:sp>
      <p:sp>
        <p:nvSpPr>
          <p:cNvPr id="14" name="Picture Placeholder 13">
            <a:extLst>
              <a:ext uri="{FF2B5EF4-FFF2-40B4-BE49-F238E27FC236}">
                <a16:creationId xmlns:a16="http://schemas.microsoft.com/office/drawing/2014/main" id="{21AA61FE-B961-F178-DB3B-E5F3B595E514}"/>
              </a:ext>
            </a:extLst>
          </p:cNvPr>
          <p:cNvSpPr>
            <a:spLocks noGrp="1"/>
          </p:cNvSpPr>
          <p:nvPr>
            <p:ph type="pic" sz="quarter" idx="14"/>
          </p:nvPr>
        </p:nvSpPr>
        <p:spPr>
          <a:xfrm>
            <a:off x="2642609" y="0"/>
            <a:ext cx="6501392" cy="5143500"/>
          </a:xfrm>
          <a:prstGeom prst="rect">
            <a:avLst/>
          </a:prstGeom>
        </p:spPr>
        <p:txBody>
          <a:bodyPr/>
          <a:lstStyle/>
          <a:p>
            <a:endParaRPr lang="en-US"/>
          </a:p>
        </p:txBody>
      </p:sp>
    </p:spTree>
    <p:extLst>
      <p:ext uri="{BB962C8B-B14F-4D97-AF65-F5344CB8AC3E}">
        <p14:creationId xmlns:p14="http://schemas.microsoft.com/office/powerpoint/2010/main" val="85321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10" name="Title Placeholder 1">
            <a:extLst>
              <a:ext uri="{FF2B5EF4-FFF2-40B4-BE49-F238E27FC236}">
                <a16:creationId xmlns:a16="http://schemas.microsoft.com/office/drawing/2014/main" id="{B6EB04AB-A8B2-0F69-73AC-F926A27ADEE3}"/>
              </a:ext>
            </a:extLst>
          </p:cNvPr>
          <p:cNvSpPr txBox="1">
            <a:spLocks/>
          </p:cNvSpPr>
          <p:nvPr userDrawn="1"/>
        </p:nvSpPr>
        <p:spPr>
          <a:xfrm>
            <a:off x="767195" y="1847129"/>
            <a:ext cx="7886700" cy="99377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solidFill>
                <a:effectLst/>
                <a:uLnTx/>
                <a:uFillTx/>
                <a:latin typeface="Arial"/>
                <a:cs typeface="Arial"/>
                <a:sym typeface="Arial"/>
              </a:rPr>
              <a:t>Click to edit Master title style</a:t>
            </a:r>
          </a:p>
        </p:txBody>
      </p:sp>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pic>
        <p:nvPicPr>
          <p:cNvPr id="16" name="Picture 15" descr="A white logo on a blue background&#10;&#10;AI-generated content may be incorrect.">
            <a:extLst>
              <a:ext uri="{FF2B5EF4-FFF2-40B4-BE49-F238E27FC236}">
                <a16:creationId xmlns:a16="http://schemas.microsoft.com/office/drawing/2014/main" id="{720D60B6-1993-1292-5B9A-C6052E7ED3CB}"/>
              </a:ext>
            </a:extLst>
          </p:cNvPr>
          <p:cNvPicPr>
            <a:picLocks noChangeAspect="1"/>
          </p:cNvPicPr>
          <p:nvPr userDrawn="1"/>
        </p:nvPicPr>
        <p:blipFill>
          <a:blip r:embed="rId2"/>
          <a:stretch>
            <a:fillRect/>
          </a:stretch>
        </p:blipFill>
        <p:spPr>
          <a:xfrm>
            <a:off x="1" y="-3346"/>
            <a:ext cx="4572784" cy="4572784"/>
          </a:xfrm>
          <a:prstGeom prst="rect">
            <a:avLst/>
          </a:prstGeom>
        </p:spPr>
      </p:pic>
      <p:sp>
        <p:nvSpPr>
          <p:cNvPr id="17" name="Google Shape;30;p7">
            <a:extLst>
              <a:ext uri="{FF2B5EF4-FFF2-40B4-BE49-F238E27FC236}">
                <a16:creationId xmlns:a16="http://schemas.microsoft.com/office/drawing/2014/main" id="{75500487-A4B3-D0ED-BBEC-56324A1A2DCF}"/>
              </a:ext>
            </a:extLst>
          </p:cNvPr>
          <p:cNvSpPr txBox="1">
            <a:spLocks noGrp="1"/>
          </p:cNvSpPr>
          <p:nvPr>
            <p:ph type="body" idx="1"/>
          </p:nvPr>
        </p:nvSpPr>
        <p:spPr>
          <a:xfrm>
            <a:off x="4710544" y="96260"/>
            <a:ext cx="4310613" cy="4473178"/>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856692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24EE-AE4D-4009-8DAF-35DF739F8C02}"/>
              </a:ext>
            </a:extLst>
          </p:cNvPr>
          <p:cNvSpPr>
            <a:spLocks noGrp="1"/>
          </p:cNvSpPr>
          <p:nvPr>
            <p:ph type="title"/>
          </p:nvPr>
        </p:nvSpPr>
        <p:spPr>
          <a:xfrm>
            <a:off x="1" y="0"/>
            <a:ext cx="9143999" cy="1093402"/>
          </a:xfrm>
          <a:gradFill flip="none" rotWithShape="1">
            <a:gsLst>
              <a:gs pos="0">
                <a:srgbClr val="72001D">
                  <a:shade val="30000"/>
                  <a:satMod val="115000"/>
                </a:srgbClr>
              </a:gs>
              <a:gs pos="50000">
                <a:srgbClr val="72001D">
                  <a:shade val="67500"/>
                  <a:satMod val="115000"/>
                </a:srgbClr>
              </a:gs>
              <a:gs pos="100000">
                <a:srgbClr val="72001D">
                  <a:shade val="100000"/>
                  <a:satMod val="115000"/>
                </a:srgbClr>
              </a:gs>
            </a:gsLst>
            <a:lin ang="16200000" scaled="1"/>
            <a:tileRect/>
          </a:gradFill>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D0724C9A-EECF-4AA7-8404-091E1D7B75A8}"/>
              </a:ext>
            </a:extLst>
          </p:cNvPr>
          <p:cNvSpPr>
            <a:spLocks noGrp="1"/>
          </p:cNvSpPr>
          <p:nvPr>
            <p:ph type="sldNum" sz="quarter" idx="10"/>
          </p:nvPr>
        </p:nvSpPr>
        <p:spPr/>
        <p:txBody>
          <a:bodyPr/>
          <a:lstStyle/>
          <a:p>
            <a:fld id="{B2FE5184-788A-DB40-A2FF-2CD16EF0CB93}" type="slidenum">
              <a:rPr lang="en-US" smtClean="0"/>
              <a:pPr/>
              <a:t>‹#›</a:t>
            </a:fld>
            <a:endParaRPr lang="en-US"/>
          </a:p>
        </p:txBody>
      </p:sp>
      <p:pic>
        <p:nvPicPr>
          <p:cNvPr id="24" name="Picture 23">
            <a:extLst>
              <a:ext uri="{FF2B5EF4-FFF2-40B4-BE49-F238E27FC236}">
                <a16:creationId xmlns:a16="http://schemas.microsoft.com/office/drawing/2014/main" id="{189FB391-4305-42EA-927E-6E95C0949D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835" y="4303403"/>
            <a:ext cx="1335476" cy="662694"/>
          </a:xfrm>
          <a:prstGeom prst="rect">
            <a:avLst/>
          </a:prstGeom>
        </p:spPr>
      </p:pic>
      <p:sp>
        <p:nvSpPr>
          <p:cNvPr id="5" name="Text Placeholder 4">
            <a:extLst>
              <a:ext uri="{FF2B5EF4-FFF2-40B4-BE49-F238E27FC236}">
                <a16:creationId xmlns:a16="http://schemas.microsoft.com/office/drawing/2014/main" id="{CF0A5811-A2F7-4076-9D39-501E99206FC6}"/>
              </a:ext>
            </a:extLst>
          </p:cNvPr>
          <p:cNvSpPr>
            <a:spLocks noGrp="1"/>
          </p:cNvSpPr>
          <p:nvPr>
            <p:ph type="body" sz="quarter" idx="13"/>
          </p:nvPr>
        </p:nvSpPr>
        <p:spPr>
          <a:xfrm>
            <a:off x="170836" y="1248878"/>
            <a:ext cx="8802329" cy="3054525"/>
          </a:xfrm>
          <a:prstGeom prst="rect">
            <a:avLst/>
          </a:prstGeom>
        </p:spPr>
        <p:txBody>
          <a:bodyPr/>
          <a:lstStyle>
            <a:lvl2pPr marL="514350" indent="-171450">
              <a:buFont typeface="Arial" panose="020B0604020202020204" pitchFamily="34" charset="0"/>
              <a:buChar char="•"/>
              <a:defRPr/>
            </a:lvl2pPr>
            <a:lvl3pPr marL="857250" indent="-171450">
              <a:buFont typeface="Wingdings" panose="05000000000000000000" pitchFamily="2" charset="2"/>
              <a:buChar char="§"/>
              <a:defRPr/>
            </a:lvl3pPr>
            <a:lvl4pPr marL="1200150" indent="-171450">
              <a:buFont typeface="Courier New" panose="02070309020205020404" pitchFamily="49" charset="0"/>
              <a:buChar char="o"/>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79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Main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1"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2" name="Text Placeholder 4">
            <a:extLst>
              <a:ext uri="{FF2B5EF4-FFF2-40B4-BE49-F238E27FC236}">
                <a16:creationId xmlns:a16="http://schemas.microsoft.com/office/drawing/2014/main" id="{499EC10A-80E8-E007-2171-72F2A81BCDA1}"/>
              </a:ext>
            </a:extLst>
          </p:cNvPr>
          <p:cNvSpPr>
            <a:spLocks noGrp="1"/>
          </p:cNvSpPr>
          <p:nvPr>
            <p:ph type="body" sz="quarter" idx="13" hasCustomPrompt="1"/>
          </p:nvPr>
        </p:nvSpPr>
        <p:spPr>
          <a:xfrm>
            <a:off x="311701" y="1248878"/>
            <a:ext cx="8520600" cy="3054525"/>
          </a:xfrm>
          <a:prstGeom prst="rect">
            <a:avLst/>
          </a:prstGeom>
        </p:spPr>
        <p:txBody>
          <a:bodyPr/>
          <a:lstStyle>
            <a:lvl1pPr>
              <a:defRPr sz="1800" b="0" i="0">
                <a:latin typeface="Helvetica" pitchFamily="2" charset="0"/>
              </a:defRPr>
            </a:lvl1pPr>
            <a:lvl2pPr marL="288925" indent="-173038">
              <a:buClr>
                <a:srgbClr val="00879F"/>
              </a:buClr>
              <a:buFont typeface="Arial" panose="020B0604020202020204" pitchFamily="34" charset="0"/>
              <a:buChar char="•"/>
              <a:tabLst/>
              <a:defRPr sz="1800" b="0" i="0">
                <a:latin typeface="Helvetica" pitchFamily="2" charset="0"/>
              </a:defRPr>
            </a:lvl2pPr>
            <a:lvl3pPr marL="635000" indent="-207963">
              <a:buClr>
                <a:srgbClr val="1F4C6D"/>
              </a:buClr>
              <a:buFont typeface="Wingdings" panose="05000000000000000000" pitchFamily="2" charset="2"/>
              <a:buChar char="§"/>
              <a:tabLst/>
              <a:defRPr sz="1800" b="0" i="0">
                <a:latin typeface="Helvetica" pitchFamily="2" charset="0"/>
              </a:defRPr>
            </a:lvl3pPr>
            <a:lvl4pPr marL="973138" indent="-166688">
              <a:buFont typeface="Courier New" panose="02070309020205020404" pitchFamily="49" charset="0"/>
              <a:buChar char="o"/>
              <a:tabLst/>
              <a:defRPr sz="1800"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3" name="Google Shape;68;p14">
            <a:extLst>
              <a:ext uri="{FF2B5EF4-FFF2-40B4-BE49-F238E27FC236}">
                <a16:creationId xmlns:a16="http://schemas.microsoft.com/office/drawing/2014/main" id="{2C4E6C83-655D-BBE0-8C5E-480A87D614FF}"/>
              </a:ext>
            </a:extLst>
          </p:cNvPr>
          <p:cNvCxnSpPr>
            <a:cxnSpLocks/>
          </p:cNvCxnSpPr>
          <p:nvPr userDrawn="1"/>
        </p:nvCxnSpPr>
        <p:spPr>
          <a:xfrm>
            <a:off x="311700" y="1132701"/>
            <a:ext cx="8250409" cy="0"/>
          </a:xfrm>
          <a:prstGeom prst="straightConnector1">
            <a:avLst/>
          </a:prstGeom>
          <a:noFill/>
          <a:ln w="9525" cap="flat" cmpd="sng">
            <a:solidFill>
              <a:srgbClr val="1F4C6D"/>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1"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8014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78940" y="3328085"/>
            <a:ext cx="3385751" cy="124078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1"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3" name="Google Shape;23;p5"/>
          <p:cNvSpPr txBox="1">
            <a:spLocks noGrp="1"/>
          </p:cNvSpPr>
          <p:nvPr>
            <p:ph type="body" idx="2"/>
          </p:nvPr>
        </p:nvSpPr>
        <p:spPr>
          <a:xfrm>
            <a:off x="3896497" y="304800"/>
            <a:ext cx="4935803" cy="4264075"/>
          </a:xfrm>
          <a:prstGeom prst="rect">
            <a:avLst/>
          </a:prstGeom>
        </p:spPr>
        <p:txBody>
          <a:bodyPr spcFirstLastPara="1" wrap="square" lIns="91425" tIns="91425" rIns="91425" bIns="91425" anchor="t" anchorCtr="0">
            <a:normAutofit/>
          </a:bodyPr>
          <a:lstStyle>
            <a:lvl1pPr marL="482600" lvl="0" indent="-342900">
              <a:spcBef>
                <a:spcPts val="0"/>
              </a:spcBef>
              <a:spcAft>
                <a:spcPts val="0"/>
              </a:spcAft>
              <a:buClr>
                <a:srgbClr val="1F4C6D"/>
              </a:buClr>
              <a:buSzPct val="100000"/>
              <a:buFont typeface="+mj-lt"/>
              <a:buAutoNum type="arabicParen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3029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a:defRPr sz="2400" b="1"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9" name="Google Shape;91;p17">
            <a:extLst>
              <a:ext uri="{FF2B5EF4-FFF2-40B4-BE49-F238E27FC236}">
                <a16:creationId xmlns:a16="http://schemas.microsoft.com/office/drawing/2014/main" id="{F86541E9-1E8B-89D1-53A4-3209CF8F500F}"/>
              </a:ext>
            </a:extLst>
          </p:cNvPr>
          <p:cNvPicPr preferRelativeResize="0"/>
          <p:nvPr userDrawn="1"/>
        </p:nvPicPr>
        <p:blipFill rotWithShape="1">
          <a:blip r:embed="rId2">
            <a:alphaModFix/>
          </a:blip>
          <a:srcRect/>
          <a:stretch/>
        </p:blipFill>
        <p:spPr>
          <a:xfrm>
            <a:off x="0" y="0"/>
            <a:ext cx="9144003" cy="5143501"/>
          </a:xfrm>
          <a:prstGeom prst="rect">
            <a:avLst/>
          </a:prstGeom>
          <a:noFill/>
          <a:ln>
            <a:noFill/>
          </a:ln>
        </p:spPr>
      </p:pic>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sp>
        <p:nvSpPr>
          <p:cNvPr id="12" name="TextBox 11">
            <a:extLst>
              <a:ext uri="{FF2B5EF4-FFF2-40B4-BE49-F238E27FC236}">
                <a16:creationId xmlns:a16="http://schemas.microsoft.com/office/drawing/2014/main" id="{33798862-FA14-7DC4-FD4F-96D295C4FBDE}"/>
              </a:ext>
            </a:extLst>
          </p:cNvPr>
          <p:cNvSpPr txBox="1"/>
          <p:nvPr userDrawn="1"/>
        </p:nvSpPr>
        <p:spPr>
          <a:xfrm>
            <a:off x="2213197"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
        <p:nvSpPr>
          <p:cNvPr id="13" name="Google Shape;12;p2">
            <a:extLst>
              <a:ext uri="{FF2B5EF4-FFF2-40B4-BE49-F238E27FC236}">
                <a16:creationId xmlns:a16="http://schemas.microsoft.com/office/drawing/2014/main" id="{0E0569D5-7CF5-AB1D-AD46-E5EC4C9826B5}"/>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pic>
        <p:nvPicPr>
          <p:cNvPr id="14" name="Picture 13" descr="A black background with white text&#10;&#10;AI-generated content may be incorrect.">
            <a:extLst>
              <a:ext uri="{FF2B5EF4-FFF2-40B4-BE49-F238E27FC236}">
                <a16:creationId xmlns:a16="http://schemas.microsoft.com/office/drawing/2014/main" id="{6801E2F9-1E8C-9FE2-3055-C2FCA77392DC}"/>
              </a:ext>
            </a:extLst>
          </p:cNvPr>
          <p:cNvPicPr>
            <a:picLocks noChangeAspect="1"/>
          </p:cNvPicPr>
          <p:nvPr userDrawn="1"/>
        </p:nvPicPr>
        <p:blipFill>
          <a:blip r:embed="rId3"/>
          <a:stretch>
            <a:fillRect/>
          </a:stretch>
        </p:blipFill>
        <p:spPr>
          <a:xfrm>
            <a:off x="271724" y="4412420"/>
            <a:ext cx="1645919" cy="822960"/>
          </a:xfrm>
          <a:prstGeom prst="rect">
            <a:avLst/>
          </a:prstGeom>
        </p:spPr>
      </p:pic>
      <p:cxnSp>
        <p:nvCxnSpPr>
          <p:cNvPr id="15" name="Google Shape;68;p14">
            <a:extLst>
              <a:ext uri="{FF2B5EF4-FFF2-40B4-BE49-F238E27FC236}">
                <a16:creationId xmlns:a16="http://schemas.microsoft.com/office/drawing/2014/main" id="{E69B350D-449D-225A-A4F8-114698039C77}"/>
              </a:ext>
            </a:extLst>
          </p:cNvPr>
          <p:cNvCxnSpPr/>
          <p:nvPr userDrawn="1"/>
        </p:nvCxnSpPr>
        <p:spPr>
          <a:xfrm rot="10800000" flipH="1">
            <a:off x="1917643" y="4799403"/>
            <a:ext cx="6381300" cy="1200"/>
          </a:xfrm>
          <a:prstGeom prst="straightConnector1">
            <a:avLst/>
          </a:prstGeom>
          <a:noFill/>
          <a:ln w="9525" cap="flat" cmpd="sng">
            <a:solidFill>
              <a:sysClr val="window" lastClr="FFFFFF"/>
            </a:solidFill>
            <a:prstDash val="solid"/>
            <a:round/>
            <a:headEnd type="none" w="med" len="med"/>
            <a:tailEnd type="none" w="med" len="med"/>
          </a:ln>
        </p:spPr>
      </p:cxnSp>
      <p:sp>
        <p:nvSpPr>
          <p:cNvPr id="2" name="Content Placeholder 3">
            <a:extLst>
              <a:ext uri="{FF2B5EF4-FFF2-40B4-BE49-F238E27FC236}">
                <a16:creationId xmlns:a16="http://schemas.microsoft.com/office/drawing/2014/main" id="{77C02718-0F14-7AC2-668B-BD7839B2B28E}"/>
              </a:ext>
            </a:extLst>
          </p:cNvPr>
          <p:cNvSpPr>
            <a:spLocks noGrp="1"/>
          </p:cNvSpPr>
          <p:nvPr>
            <p:ph sz="quarter" idx="10"/>
          </p:nvPr>
        </p:nvSpPr>
        <p:spPr>
          <a:xfrm>
            <a:off x="1354138" y="1739900"/>
            <a:ext cx="6678612" cy="1325563"/>
          </a:xfrm>
          <a:prstGeom prst="rect">
            <a:avLst/>
          </a:prstGeom>
        </p:spPr>
        <p:txBody>
          <a:bodyPr anchor="ctr"/>
          <a:lstStyle>
            <a:lvl1pPr algn="ctr">
              <a:defRPr sz="2800" b="1">
                <a:solidFill>
                  <a:schemeClr val="bg1"/>
                </a:solidFill>
                <a:latin typeface="Helvetica" pitchFamily="2" charset="0"/>
              </a:defRPr>
            </a:lvl1pPr>
            <a:lvl2pPr algn="ctr">
              <a:defRPr sz="2000" b="1">
                <a:solidFill>
                  <a:schemeClr val="bg1"/>
                </a:solidFill>
                <a:latin typeface="Helvetica" pitchFamily="2" charset="0"/>
              </a:defRPr>
            </a:lvl2pPr>
            <a:lvl3pPr algn="ctr">
              <a:defRPr sz="2000" b="1">
                <a:solidFill>
                  <a:schemeClr val="bg1"/>
                </a:solidFill>
                <a:latin typeface="Helvetica" pitchFamily="2" charset="0"/>
              </a:defRPr>
            </a:lvl3pPr>
            <a:lvl4pPr algn="ctr">
              <a:defRPr sz="2000" b="1">
                <a:solidFill>
                  <a:schemeClr val="bg1"/>
                </a:solidFill>
                <a:latin typeface="Helvetica" pitchFamily="2" charset="0"/>
              </a:defRPr>
            </a:lvl4pPr>
            <a:lvl5pPr algn="ctr">
              <a:defRPr sz="2000" b="1">
                <a:solidFill>
                  <a:schemeClr val="bg1"/>
                </a:solidFill>
                <a:latin typeface="Helvetica" pitchFamily="2" charset="0"/>
              </a:defRPr>
            </a:lvl5pPr>
          </a:lstStyle>
          <a:p>
            <a:pPr lvl="0"/>
            <a:r>
              <a:rPr lang="en-US" dirty="0"/>
              <a:t>Click to edit Master text styles</a:t>
            </a:r>
          </a:p>
        </p:txBody>
      </p:sp>
    </p:spTree>
    <p:extLst>
      <p:ext uri="{BB962C8B-B14F-4D97-AF65-F5344CB8AC3E}">
        <p14:creationId xmlns:p14="http://schemas.microsoft.com/office/powerpoint/2010/main" val="331264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8"/>
        <p:cNvGrpSpPr/>
        <p:nvPr/>
      </p:nvGrpSpPr>
      <p:grpSpPr>
        <a:xfrm>
          <a:off x="0" y="0"/>
          <a:ext cx="0" cy="0"/>
          <a:chOff x="0" y="0"/>
          <a:chExt cx="0" cy="0"/>
        </a:xfrm>
      </p:grpSpPr>
      <p:pic>
        <p:nvPicPr>
          <p:cNvPr id="2" name="Google Shape;74;p15">
            <a:extLst>
              <a:ext uri="{FF2B5EF4-FFF2-40B4-BE49-F238E27FC236}">
                <a16:creationId xmlns:a16="http://schemas.microsoft.com/office/drawing/2014/main" id="{6684E41C-3688-CB25-99B5-61EA850FA6F8}"/>
              </a:ext>
            </a:extLst>
          </p:cNvPr>
          <p:cNvPicPr preferRelativeResize="0"/>
          <p:nvPr userDrawn="1"/>
        </p:nvPicPr>
        <p:blipFill rotWithShape="1">
          <a:blip r:embed="rId2">
            <a:alphaModFix/>
          </a:blip>
          <a:srcRect l="8291" r="8291"/>
          <a:stretch/>
        </p:blipFill>
        <p:spPr>
          <a:xfrm>
            <a:off x="0" y="0"/>
            <a:ext cx="9144003" cy="5143500"/>
          </a:xfrm>
          <a:prstGeom prst="rect">
            <a:avLst/>
          </a:prstGeom>
          <a:noFill/>
          <a:ln>
            <a:noFill/>
          </a:ln>
        </p:spPr>
      </p:pic>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sp>
        <p:nvSpPr>
          <p:cNvPr id="12" name="TextBox 11">
            <a:extLst>
              <a:ext uri="{FF2B5EF4-FFF2-40B4-BE49-F238E27FC236}">
                <a16:creationId xmlns:a16="http://schemas.microsoft.com/office/drawing/2014/main" id="{33798862-FA14-7DC4-FD4F-96D295C4FBDE}"/>
              </a:ext>
            </a:extLst>
          </p:cNvPr>
          <p:cNvSpPr txBox="1"/>
          <p:nvPr userDrawn="1"/>
        </p:nvSpPr>
        <p:spPr>
          <a:xfrm>
            <a:off x="2213197"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
        <p:nvSpPr>
          <p:cNvPr id="13" name="Google Shape;12;p2">
            <a:extLst>
              <a:ext uri="{FF2B5EF4-FFF2-40B4-BE49-F238E27FC236}">
                <a16:creationId xmlns:a16="http://schemas.microsoft.com/office/drawing/2014/main" id="{0E0569D5-7CF5-AB1D-AD46-E5EC4C9826B5}"/>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pic>
        <p:nvPicPr>
          <p:cNvPr id="14" name="Picture 13" descr="A black background with white text&#10;&#10;AI-generated content may be incorrect.">
            <a:extLst>
              <a:ext uri="{FF2B5EF4-FFF2-40B4-BE49-F238E27FC236}">
                <a16:creationId xmlns:a16="http://schemas.microsoft.com/office/drawing/2014/main" id="{6801E2F9-1E8C-9FE2-3055-C2FCA77392DC}"/>
              </a:ext>
            </a:extLst>
          </p:cNvPr>
          <p:cNvPicPr>
            <a:picLocks noChangeAspect="1"/>
          </p:cNvPicPr>
          <p:nvPr userDrawn="1"/>
        </p:nvPicPr>
        <p:blipFill>
          <a:blip r:embed="rId3"/>
          <a:stretch>
            <a:fillRect/>
          </a:stretch>
        </p:blipFill>
        <p:spPr>
          <a:xfrm>
            <a:off x="271724" y="4412420"/>
            <a:ext cx="1645919" cy="822960"/>
          </a:xfrm>
          <a:prstGeom prst="rect">
            <a:avLst/>
          </a:prstGeom>
        </p:spPr>
      </p:pic>
      <p:cxnSp>
        <p:nvCxnSpPr>
          <p:cNvPr id="15" name="Google Shape;68;p14">
            <a:extLst>
              <a:ext uri="{FF2B5EF4-FFF2-40B4-BE49-F238E27FC236}">
                <a16:creationId xmlns:a16="http://schemas.microsoft.com/office/drawing/2014/main" id="{E69B350D-449D-225A-A4F8-114698039C77}"/>
              </a:ext>
            </a:extLst>
          </p:cNvPr>
          <p:cNvCxnSpPr/>
          <p:nvPr userDrawn="1"/>
        </p:nvCxnSpPr>
        <p:spPr>
          <a:xfrm rot="10800000" flipH="1">
            <a:off x="1917643" y="4799403"/>
            <a:ext cx="6381300" cy="1200"/>
          </a:xfrm>
          <a:prstGeom prst="straightConnector1">
            <a:avLst/>
          </a:prstGeom>
          <a:noFill/>
          <a:ln w="9525" cap="flat" cmpd="sng">
            <a:solidFill>
              <a:sysClr val="window" lastClr="FFFFFF"/>
            </a:solidFill>
            <a:prstDash val="solid"/>
            <a:round/>
            <a:headEnd type="none" w="med" len="med"/>
            <a:tailEnd type="none" w="med" len="med"/>
          </a:ln>
        </p:spPr>
      </p:cxnSp>
      <p:sp>
        <p:nvSpPr>
          <p:cNvPr id="4" name="Content Placeholder 3">
            <a:extLst>
              <a:ext uri="{FF2B5EF4-FFF2-40B4-BE49-F238E27FC236}">
                <a16:creationId xmlns:a16="http://schemas.microsoft.com/office/drawing/2014/main" id="{B07DB246-FEB0-1CF4-217E-4E01B8146E2D}"/>
              </a:ext>
            </a:extLst>
          </p:cNvPr>
          <p:cNvSpPr>
            <a:spLocks noGrp="1"/>
          </p:cNvSpPr>
          <p:nvPr>
            <p:ph sz="quarter" idx="10"/>
          </p:nvPr>
        </p:nvSpPr>
        <p:spPr>
          <a:xfrm>
            <a:off x="1354138" y="1739900"/>
            <a:ext cx="6678612" cy="1325563"/>
          </a:xfrm>
          <a:prstGeom prst="rect">
            <a:avLst/>
          </a:prstGeom>
        </p:spPr>
        <p:txBody>
          <a:bodyPr anchor="ctr"/>
          <a:lstStyle>
            <a:lvl1pPr algn="ctr">
              <a:defRPr sz="2800" b="1">
                <a:solidFill>
                  <a:schemeClr val="bg1"/>
                </a:solidFill>
                <a:latin typeface="Helvetica" pitchFamily="2" charset="0"/>
              </a:defRPr>
            </a:lvl1pPr>
            <a:lvl2pPr algn="ctr">
              <a:defRPr sz="2000" b="1">
                <a:solidFill>
                  <a:schemeClr val="bg1"/>
                </a:solidFill>
                <a:latin typeface="Helvetica" pitchFamily="2" charset="0"/>
              </a:defRPr>
            </a:lvl2pPr>
            <a:lvl3pPr algn="ctr">
              <a:defRPr sz="2000" b="1">
                <a:solidFill>
                  <a:schemeClr val="bg1"/>
                </a:solidFill>
                <a:latin typeface="Helvetica" pitchFamily="2" charset="0"/>
              </a:defRPr>
            </a:lvl3pPr>
            <a:lvl4pPr algn="ctr">
              <a:defRPr sz="2000" b="1">
                <a:solidFill>
                  <a:schemeClr val="bg1"/>
                </a:solidFill>
                <a:latin typeface="Helvetica" pitchFamily="2" charset="0"/>
              </a:defRPr>
            </a:lvl4pPr>
            <a:lvl5pPr algn="ctr">
              <a:defRPr sz="2000" b="1">
                <a:solidFill>
                  <a:schemeClr val="bg1"/>
                </a:solidFill>
                <a:latin typeface="Helvetica" pitchFamily="2" charset="0"/>
              </a:defRPr>
            </a:lvl5pPr>
          </a:lstStyle>
          <a:p>
            <a:pPr lvl="0"/>
            <a:r>
              <a:rPr lang="en-US" dirty="0"/>
              <a:t>Click to edit Master text styles</a:t>
            </a:r>
          </a:p>
        </p:txBody>
      </p:sp>
    </p:spTree>
    <p:extLst>
      <p:ext uri="{BB962C8B-B14F-4D97-AF65-F5344CB8AC3E}">
        <p14:creationId xmlns:p14="http://schemas.microsoft.com/office/powerpoint/2010/main" val="116230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01600" y="445024"/>
            <a:ext cx="1952171" cy="1790175"/>
          </a:xfrm>
          <a:prstGeom prst="rect">
            <a:avLst/>
          </a:prstGeom>
        </p:spPr>
        <p:txBody>
          <a:bodyPr spcFirstLastPara="1" wrap="square" lIns="91425" tIns="91425" rIns="91425" bIns="91425" anchor="t" anchorCtr="0">
            <a:normAutofit/>
          </a:bodyPr>
          <a:lstStyle>
            <a:lvl1pPr>
              <a:defRPr sz="2400" b="1"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4" name="Picture 3" descr="People in group sharing">
            <a:extLst>
              <a:ext uri="{FF2B5EF4-FFF2-40B4-BE49-F238E27FC236}">
                <a16:creationId xmlns:a16="http://schemas.microsoft.com/office/drawing/2014/main" id="{D8AC3D0B-AAE4-B928-98BA-C90D9137B60D}"/>
              </a:ext>
            </a:extLst>
          </p:cNvPr>
          <p:cNvPicPr>
            <a:picLocks noChangeAspect="1"/>
          </p:cNvPicPr>
          <p:nvPr userDrawn="1"/>
        </p:nvPicPr>
        <p:blipFill rotWithShape="1">
          <a:blip r:embed="rId2">
            <a:duotone>
              <a:prstClr val="black"/>
              <a:srgbClr val="1F4C6D">
                <a:tint val="45000"/>
                <a:satMod val="400000"/>
              </a:srgbClr>
            </a:duotone>
          </a:blip>
          <a:srcRect t="5909" r="23184" b="3046"/>
          <a:stretch/>
        </p:blipFill>
        <p:spPr>
          <a:xfrm>
            <a:off x="2133957" y="0"/>
            <a:ext cx="3163106" cy="2502454"/>
          </a:xfrm>
          <a:prstGeom prst="rect">
            <a:avLst/>
          </a:prstGeom>
        </p:spPr>
      </p:pic>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3"/>
          <a:stretch>
            <a:fillRect/>
          </a:stretch>
        </p:blipFill>
        <p:spPr>
          <a:xfrm>
            <a:off x="0" y="2500892"/>
            <a:ext cx="2133957" cy="2133957"/>
          </a:xfrm>
          <a:prstGeom prst="rect">
            <a:avLst/>
          </a:prstGeom>
        </p:spPr>
      </p:pic>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2133958" y="2500892"/>
            <a:ext cx="7010042" cy="2133957"/>
          </a:xfrm>
          <a:prstGeom prst="rect">
            <a:avLst/>
          </a:prstGeom>
        </p:spPr>
        <p:txBody>
          <a:bodyPr anchor="ctr"/>
          <a:lstStyle>
            <a:lvl1pPr marL="285750" indent="-285750">
              <a:buFont typeface="Arial" panose="020B0604020202020204" pitchFamily="34" charset="0"/>
              <a:buChar char="•"/>
              <a:defRPr sz="2000">
                <a:solidFill>
                  <a:srgbClr val="072B42"/>
                </a:solidFill>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Tree>
    <p:extLst>
      <p:ext uri="{BB962C8B-B14F-4D97-AF65-F5344CB8AC3E}">
        <p14:creationId xmlns:p14="http://schemas.microsoft.com/office/powerpoint/2010/main" val="16971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4"/>
            <a:ext cx="2050215" cy="1790175"/>
          </a:xfrm>
          <a:prstGeom prst="rect">
            <a:avLst/>
          </a:prstGeom>
        </p:spPr>
        <p:txBody>
          <a:bodyPr spcFirstLastPara="1" wrap="square" lIns="91425" tIns="91425" rIns="91425" bIns="91425" anchor="t" anchorCtr="0">
            <a:normAutofit/>
          </a:bodyPr>
          <a:lstStyle>
            <a:lvl1pPr>
              <a:defRPr sz="2400" b="1"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4" name="Picture 3" descr="People in group sharing">
            <a:extLst>
              <a:ext uri="{FF2B5EF4-FFF2-40B4-BE49-F238E27FC236}">
                <a16:creationId xmlns:a16="http://schemas.microsoft.com/office/drawing/2014/main" id="{D8AC3D0B-AAE4-B928-98BA-C90D9137B60D}"/>
              </a:ext>
            </a:extLst>
          </p:cNvPr>
          <p:cNvPicPr>
            <a:picLocks noChangeAspect="1"/>
          </p:cNvPicPr>
          <p:nvPr userDrawn="1"/>
        </p:nvPicPr>
        <p:blipFill rotWithShape="1">
          <a:blip r:embed="rId2">
            <a:duotone>
              <a:prstClr val="black"/>
              <a:srgbClr val="1F4C6D">
                <a:tint val="45000"/>
                <a:satMod val="400000"/>
              </a:srgbClr>
            </a:duotone>
          </a:blip>
          <a:srcRect t="5909" r="23184" b="3046"/>
          <a:stretch/>
        </p:blipFill>
        <p:spPr>
          <a:xfrm>
            <a:off x="2656471" y="0"/>
            <a:ext cx="6487529" cy="5132532"/>
          </a:xfrm>
          <a:prstGeom prst="rect">
            <a:avLst/>
          </a:prstGeom>
        </p:spPr>
      </p:pic>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3"/>
          <a:stretch>
            <a:fillRect/>
          </a:stretch>
        </p:blipFill>
        <p:spPr>
          <a:xfrm>
            <a:off x="0" y="2500892"/>
            <a:ext cx="2642608" cy="2642608"/>
          </a:xfrm>
          <a:prstGeom prst="rect">
            <a:avLst/>
          </a:prstGeom>
        </p:spPr>
      </p:pic>
      <p:sp>
        <p:nvSpPr>
          <p:cNvPr id="8" name="Google Shape;12;p2">
            <a:extLst>
              <a:ext uri="{FF2B5EF4-FFF2-40B4-BE49-F238E27FC236}">
                <a16:creationId xmlns:a16="http://schemas.microsoft.com/office/drawing/2014/main" id="{E4AEC3C1-716B-CCE5-01F0-6A03DA94F451}"/>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3141220" y="152400"/>
            <a:ext cx="5036683" cy="4695998"/>
          </a:xfrm>
          <a:prstGeom prst="rect">
            <a:avLst/>
          </a:prstGeom>
        </p:spPr>
        <p:txBody>
          <a:bodyPr anchor="ctr"/>
          <a:lstStyle>
            <a:lvl1pPr marL="285750" indent="-285750">
              <a:buClr>
                <a:schemeClr val="bg1"/>
              </a:buClr>
              <a:buFont typeface="Arial" panose="020B0604020202020204" pitchFamily="34" charset="0"/>
              <a:buChar char="•"/>
              <a:defRPr sz="2000">
                <a:solidFill>
                  <a:schemeClr val="bg1"/>
                </a:solidFill>
                <a:highlight>
                  <a:srgbClr val="072B42"/>
                </a:highlight>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12" name="TextBox 11">
            <a:extLst>
              <a:ext uri="{FF2B5EF4-FFF2-40B4-BE49-F238E27FC236}">
                <a16:creationId xmlns:a16="http://schemas.microsoft.com/office/drawing/2014/main" id="{B1E8F523-E1A2-CBD9-19BC-9FC7FB6827E9}"/>
              </a:ext>
            </a:extLst>
          </p:cNvPr>
          <p:cNvSpPr txBox="1"/>
          <p:nvPr userDrawn="1"/>
        </p:nvSpPr>
        <p:spPr>
          <a:xfrm>
            <a:off x="2779254" y="4848398"/>
            <a:ext cx="6172504" cy="215444"/>
          </a:xfrm>
          <a:prstGeom prst="rect">
            <a:avLst/>
          </a:prstGeom>
          <a:noFill/>
        </p:spPr>
        <p:txBody>
          <a:bodyPr wrap="square" rtlCol="0">
            <a:spAutoFit/>
          </a:bodyPr>
          <a:lstStyle/>
          <a:p>
            <a:r>
              <a:rPr lang="en-US" sz="800" dirty="0">
                <a:solidFill>
                  <a:schemeClr val="bg1"/>
                </a:solidFill>
                <a:latin typeface="Helvetica" pitchFamily="2" charset="0"/>
              </a:rPr>
              <a:t>© 2024 by the President and Fellows of Harvard College. This work is licensed under CC BY-SA 4.0.</a:t>
            </a:r>
          </a:p>
        </p:txBody>
      </p:sp>
    </p:spTree>
    <p:extLst>
      <p:ext uri="{BB962C8B-B14F-4D97-AF65-F5344CB8AC3E}">
        <p14:creationId xmlns:p14="http://schemas.microsoft.com/office/powerpoint/2010/main" val="93899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5" name="Google Shape;65;p14"/>
          <p:cNvPicPr preferRelativeResize="0"/>
          <p:nvPr/>
        </p:nvPicPr>
        <p:blipFill>
          <a:blip r:embed="rId15">
            <a:alphaModFix/>
          </a:blip>
          <a:stretch>
            <a:fillRect/>
          </a:stretch>
        </p:blipFill>
        <p:spPr>
          <a:xfrm>
            <a:off x="367699" y="4663440"/>
            <a:ext cx="1314633" cy="355025"/>
          </a:xfrm>
          <a:prstGeom prst="rect">
            <a:avLst/>
          </a:prstGeom>
          <a:noFill/>
          <a:ln>
            <a:noFill/>
          </a:ln>
        </p:spPr>
      </p:pic>
      <p:cxnSp>
        <p:nvCxnSpPr>
          <p:cNvPr id="9" name="Google Shape;68;p14"/>
          <p:cNvCxnSpPr/>
          <p:nvPr/>
        </p:nvCxnSpPr>
        <p:spPr>
          <a:xfrm rot="10800000" flipH="1">
            <a:off x="2004401" y="4823900"/>
            <a:ext cx="6381300" cy="1200"/>
          </a:xfrm>
          <a:prstGeom prst="straightConnector1">
            <a:avLst/>
          </a:prstGeom>
          <a:noFill/>
          <a:ln w="9525" cap="flat" cmpd="sng">
            <a:solidFill>
              <a:srgbClr val="1F4C6D"/>
            </a:solidFill>
            <a:prstDash val="solid"/>
            <a:round/>
            <a:headEnd type="none" w="med" len="med"/>
            <a:tailEnd type="none" w="med" len="med"/>
          </a:ln>
        </p:spPr>
      </p:cxnSp>
      <p:sp>
        <p:nvSpPr>
          <p:cNvPr id="10" name="TextBox 9"/>
          <p:cNvSpPr txBox="1"/>
          <p:nvPr/>
        </p:nvSpPr>
        <p:spPr>
          <a:xfrm>
            <a:off x="2213197" y="4848398"/>
            <a:ext cx="6172504" cy="215444"/>
          </a:xfrm>
          <a:prstGeom prst="rect">
            <a:avLst/>
          </a:prstGeom>
          <a:noFill/>
        </p:spPr>
        <p:txBody>
          <a:bodyPr wrap="square" rtlCol="0">
            <a:spAutoFit/>
          </a:bodyPr>
          <a:lstStyle/>
          <a:p>
            <a:r>
              <a:rPr lang="en-US" sz="800" b="0" i="0" dirty="0">
                <a:solidFill>
                  <a:srgbClr val="1F4C6D"/>
                </a:solidFill>
                <a:latin typeface="Helvetica" pitchFamily="2" charset="0"/>
              </a:rPr>
              <a:t>© 2024 by the President and Fellows of Harvard College. This work is licensed under CC BY-SA 4.0.</a:t>
            </a:r>
          </a:p>
        </p:txBody>
      </p:sp>
      <p:sp>
        <p:nvSpPr>
          <p:cNvPr id="2" name="Google Shape;12;p2">
            <a:extLst>
              <a:ext uri="{FF2B5EF4-FFF2-40B4-BE49-F238E27FC236}">
                <a16:creationId xmlns:a16="http://schemas.microsoft.com/office/drawing/2014/main" id="{E91CF039-A730-88D1-5D59-C1EA725BA2FC}"/>
              </a:ext>
            </a:extLst>
          </p:cNvPr>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solidFill>
                  <a:srgbClr val="1F4C6D"/>
                </a:solidFill>
                <a:latin typeface="Helvetica"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61" r:id="rId3"/>
    <p:sldLayoutId id="2147483664" r:id="rId4"/>
    <p:sldLayoutId id="2147483652" r:id="rId5"/>
    <p:sldLayoutId id="2147483715" r:id="rId6"/>
    <p:sldLayoutId id="2147483716" r:id="rId7"/>
    <p:sldLayoutId id="2147483711" r:id="rId8"/>
    <p:sldLayoutId id="2147483712" r:id="rId9"/>
    <p:sldLayoutId id="2147483713" r:id="rId10"/>
    <p:sldLayoutId id="2147483714" r:id="rId11"/>
    <p:sldLayoutId id="2147483667" r:id="rId12"/>
    <p:sldLayoutId id="214748371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collaboratory@hks.Harvard.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TyypvLj2_vY" TargetMode="External"/><Relationship Id="rId2" Type="http://schemas.openxmlformats.org/officeDocument/2006/relationships/hyperlink" Target="https://youtu.be/0h6jewBwA4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A8D3-68B2-5A6A-069F-06D81FB5603A}"/>
              </a:ext>
            </a:extLst>
          </p:cNvPr>
          <p:cNvSpPr>
            <a:spLocks noGrp="1"/>
          </p:cNvSpPr>
          <p:nvPr>
            <p:ph type="ctrTitle"/>
          </p:nvPr>
        </p:nvSpPr>
        <p:spPr/>
        <p:txBody>
          <a:bodyPr>
            <a:normAutofit/>
          </a:bodyPr>
          <a:lstStyle/>
          <a:p>
            <a:r>
              <a:rPr lang="en-US" sz="3200" dirty="0"/>
              <a:t>Positioning for a Position Paper</a:t>
            </a:r>
          </a:p>
        </p:txBody>
      </p:sp>
      <p:sp>
        <p:nvSpPr>
          <p:cNvPr id="3" name="Subtitle 2">
            <a:extLst>
              <a:ext uri="{FF2B5EF4-FFF2-40B4-BE49-F238E27FC236}">
                <a16:creationId xmlns:a16="http://schemas.microsoft.com/office/drawing/2014/main" id="{05484756-B52E-3ED6-011F-5D9643CC2231}"/>
              </a:ext>
            </a:extLst>
          </p:cNvPr>
          <p:cNvSpPr>
            <a:spLocks noGrp="1"/>
          </p:cNvSpPr>
          <p:nvPr>
            <p:ph type="subTitle" idx="1"/>
          </p:nvPr>
        </p:nvSpPr>
        <p:spPr/>
        <p:txBody>
          <a:bodyPr/>
          <a:lstStyle/>
          <a:p>
            <a:r>
              <a:rPr lang="en-US" dirty="0"/>
              <a:t>Negotiation Exercise</a:t>
            </a:r>
          </a:p>
        </p:txBody>
      </p:sp>
      <p:sp>
        <p:nvSpPr>
          <p:cNvPr id="4" name="Slide Number Placeholder 3">
            <a:extLst>
              <a:ext uri="{FF2B5EF4-FFF2-40B4-BE49-F238E27FC236}">
                <a16:creationId xmlns:a16="http://schemas.microsoft.com/office/drawing/2014/main" id="{1FEFEB42-6595-FC7B-1631-9A0AE51D8727}"/>
              </a:ext>
            </a:extLst>
          </p:cNvPr>
          <p:cNvSpPr>
            <a:spLocks noGrp="1"/>
          </p:cNvSpPr>
          <p:nvPr>
            <p:ph type="sldNum" idx="12"/>
          </p:nvPr>
        </p:nvSpPr>
        <p:spPr/>
        <p:txBody>
          <a:bodyPr>
            <a:normAutofit lnSpcReduction="10000"/>
          </a:bodyPr>
          <a:lstStyle/>
          <a:p>
            <a:pPr algn="r"/>
            <a:fld id="{00000000-1234-1234-1234-123412341234}" type="slidenum">
              <a:rPr lang="en" smtClean="0"/>
              <a:pPr algn="r"/>
              <a:t>1</a:t>
            </a:fld>
            <a:endParaRPr lang="en" dirty="0"/>
          </a:p>
        </p:txBody>
      </p:sp>
    </p:spTree>
    <p:extLst>
      <p:ext uri="{BB962C8B-B14F-4D97-AF65-F5344CB8AC3E}">
        <p14:creationId xmlns:p14="http://schemas.microsoft.com/office/powerpoint/2010/main" val="54330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B8CB-3F04-52C5-D4EC-135E8A313C28}"/>
              </a:ext>
            </a:extLst>
          </p:cNvPr>
          <p:cNvSpPr>
            <a:spLocks noGrp="1"/>
          </p:cNvSpPr>
          <p:nvPr>
            <p:ph type="title"/>
          </p:nvPr>
        </p:nvSpPr>
        <p:spPr/>
        <p:txBody>
          <a:bodyPr/>
          <a:lstStyle/>
          <a:p>
            <a:r>
              <a:rPr lang="en-US" dirty="0"/>
              <a:t>Andrea</a:t>
            </a:r>
          </a:p>
        </p:txBody>
      </p:sp>
      <p:sp>
        <p:nvSpPr>
          <p:cNvPr id="5" name="Text Placeholder 4">
            <a:extLst>
              <a:ext uri="{FF2B5EF4-FFF2-40B4-BE49-F238E27FC236}">
                <a16:creationId xmlns:a16="http://schemas.microsoft.com/office/drawing/2014/main" id="{27ED34E5-092C-3401-AEF9-34135E737D23}"/>
              </a:ext>
            </a:extLst>
          </p:cNvPr>
          <p:cNvSpPr>
            <a:spLocks noGrp="1"/>
          </p:cNvSpPr>
          <p:nvPr>
            <p:ph type="body" sz="quarter" idx="13"/>
          </p:nvPr>
        </p:nvSpPr>
        <p:spPr>
          <a:solidFill>
            <a:schemeClr val="bg1"/>
          </a:solidFill>
        </p:spPr>
        <p:txBody>
          <a:bodyPr>
            <a:normAutofit/>
          </a:bodyPr>
          <a:lstStyle/>
          <a:p>
            <a:r>
              <a:rPr lang="en-US" sz="1400" dirty="0"/>
              <a:t>You have agreed to write a position paper.</a:t>
            </a:r>
          </a:p>
          <a:p>
            <a:r>
              <a:rPr lang="en-US" sz="1400" dirty="0"/>
              <a:t>To do a good job, you will need </a:t>
            </a:r>
            <a:r>
              <a:rPr lang="en-US" sz="1400" b="1" dirty="0"/>
              <a:t>full time support by a Research Assistant. You cannot concede on this issue</a:t>
            </a:r>
            <a:r>
              <a:rPr lang="en-US" sz="1400" dirty="0"/>
              <a:t>.</a:t>
            </a:r>
          </a:p>
          <a:p>
            <a:r>
              <a:rPr lang="en-US" sz="1400" dirty="0"/>
              <a:t>You have worked with Brianna before and </a:t>
            </a:r>
            <a:r>
              <a:rPr lang="en-US" sz="1400" b="1" dirty="0"/>
              <a:t>would love to get paid for your work</a:t>
            </a:r>
            <a:r>
              <a:rPr lang="en-US" sz="1400" dirty="0"/>
              <a:t>. But really, money is not your greatest concern at the moment as long as you can cover your basic expenses.</a:t>
            </a:r>
          </a:p>
          <a:p>
            <a:r>
              <a:rPr lang="en-US" sz="1400" dirty="0"/>
              <a:t>It is much more important to you to </a:t>
            </a:r>
            <a:r>
              <a:rPr lang="en-US" sz="1400" b="1" dirty="0"/>
              <a:t>do more work in the future with the delegation that Brianna is leading</a:t>
            </a:r>
            <a:r>
              <a:rPr lang="en-US" sz="1400" dirty="0"/>
              <a:t>. You know they are about to undertake a big effort on developing a new approach to its climate related priorities for international negotiations. This is your passion. You want to be involved. </a:t>
            </a:r>
          </a:p>
          <a:p>
            <a:r>
              <a:rPr lang="en-US" sz="1400" dirty="0"/>
              <a:t>Below your estimation of how important these issues are.</a:t>
            </a:r>
          </a:p>
          <a:p>
            <a:endParaRPr lang="en-US" sz="1400" dirty="0"/>
          </a:p>
        </p:txBody>
      </p:sp>
      <p:graphicFrame>
        <p:nvGraphicFramePr>
          <p:cNvPr id="6" name="Table 5">
            <a:extLst>
              <a:ext uri="{FF2B5EF4-FFF2-40B4-BE49-F238E27FC236}">
                <a16:creationId xmlns:a16="http://schemas.microsoft.com/office/drawing/2014/main" id="{B1058215-DF06-662F-99CA-0B0D62A18367}"/>
              </a:ext>
            </a:extLst>
          </p:cNvPr>
          <p:cNvGraphicFramePr>
            <a:graphicFrameLocks noGrp="1"/>
          </p:cNvGraphicFramePr>
          <p:nvPr>
            <p:extLst>
              <p:ext uri="{D42A27DB-BD31-4B8C-83A1-F6EECF244321}">
                <p14:modId xmlns:p14="http://schemas.microsoft.com/office/powerpoint/2010/main" val="291533086"/>
              </p:ext>
            </p:extLst>
          </p:nvPr>
        </p:nvGraphicFramePr>
        <p:xfrm>
          <a:off x="0" y="3348667"/>
          <a:ext cx="9143999" cy="1185889"/>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804571">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indent="0">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 be paid and if so, how much?</a:t>
                      </a: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 get a commitment to be involved in future projects?</a:t>
                      </a:r>
                    </a:p>
                  </a:txBody>
                  <a:tcPr marL="51435" marR="51435"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extLst>
                  <a:ext uri="{0D108BD9-81ED-4DB2-BD59-A6C34878D82A}">
                    <a16:rowId xmlns:a16="http://schemas.microsoft.com/office/drawing/2014/main" val="2473943765"/>
                  </a:ext>
                </a:extLst>
              </a:tr>
              <a:tr h="381318">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Andrea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Not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Very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Very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extLst>
                  <a:ext uri="{0D108BD9-81ED-4DB2-BD59-A6C34878D82A}">
                    <a16:rowId xmlns:a16="http://schemas.microsoft.com/office/drawing/2014/main" val="2166332240"/>
                  </a:ext>
                </a:extLst>
              </a:tr>
            </a:tbl>
          </a:graphicData>
        </a:graphic>
      </p:graphicFrame>
    </p:spTree>
    <p:extLst>
      <p:ext uri="{BB962C8B-B14F-4D97-AF65-F5344CB8AC3E}">
        <p14:creationId xmlns:p14="http://schemas.microsoft.com/office/powerpoint/2010/main" val="122976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B8CB-3F04-52C5-D4EC-135E8A313C28}"/>
              </a:ext>
            </a:extLst>
          </p:cNvPr>
          <p:cNvSpPr>
            <a:spLocks noGrp="1"/>
          </p:cNvSpPr>
          <p:nvPr>
            <p:ph type="title"/>
          </p:nvPr>
        </p:nvSpPr>
        <p:spPr/>
        <p:txBody>
          <a:bodyPr/>
          <a:lstStyle/>
          <a:p>
            <a:r>
              <a:rPr lang="en-US" dirty="0"/>
              <a:t>Brianna</a:t>
            </a:r>
          </a:p>
        </p:txBody>
      </p:sp>
      <p:sp>
        <p:nvSpPr>
          <p:cNvPr id="5" name="Text Placeholder 4">
            <a:extLst>
              <a:ext uri="{FF2B5EF4-FFF2-40B4-BE49-F238E27FC236}">
                <a16:creationId xmlns:a16="http://schemas.microsoft.com/office/drawing/2014/main" id="{27ED34E5-092C-3401-AEF9-34135E737D23}"/>
              </a:ext>
            </a:extLst>
          </p:cNvPr>
          <p:cNvSpPr>
            <a:spLocks noGrp="1"/>
          </p:cNvSpPr>
          <p:nvPr>
            <p:ph type="body" sz="quarter" idx="13"/>
          </p:nvPr>
        </p:nvSpPr>
        <p:spPr>
          <a:xfrm>
            <a:off x="311700" y="1175116"/>
            <a:ext cx="8520600" cy="3054525"/>
          </a:xfrm>
          <a:solidFill>
            <a:schemeClr val="bg1"/>
          </a:solidFill>
        </p:spPr>
        <p:txBody>
          <a:bodyPr>
            <a:normAutofit/>
          </a:bodyPr>
          <a:lstStyle/>
          <a:p>
            <a:pPr>
              <a:lnSpc>
                <a:spcPct val="120000"/>
              </a:lnSpc>
              <a:spcBef>
                <a:spcPts val="450"/>
              </a:spcBef>
            </a:pPr>
            <a:r>
              <a:rPr lang="en-US" sz="1200" dirty="0"/>
              <a:t>You asked Andrea to write a position paper. But you have a problem: You don’t have much money allocated for the effort. Your hands are tied. The money will need to be shared between Andrea and a Research Assistant.</a:t>
            </a:r>
          </a:p>
          <a:p>
            <a:pPr>
              <a:lnSpc>
                <a:spcPct val="120000"/>
              </a:lnSpc>
            </a:pPr>
            <a:r>
              <a:rPr lang="en-US" sz="1200" dirty="0"/>
              <a:t>You </a:t>
            </a:r>
            <a:r>
              <a:rPr lang="en-US" sz="1200" b="1" dirty="0"/>
              <a:t>could afford to pay a salary that covers Andrea’s basic expenses together with full time Research Assistant </a:t>
            </a:r>
            <a:r>
              <a:rPr lang="en-US" sz="1200" dirty="0"/>
              <a:t>support. But if you pay Andrea in line with what you paid them before, you can only afford part-time support. If you agree to a salary at a higher rate, you can’t afford a Research Assistant. This is a huge problem. </a:t>
            </a:r>
          </a:p>
          <a:p>
            <a:pPr>
              <a:lnSpc>
                <a:spcPct val="120000"/>
              </a:lnSpc>
            </a:pPr>
            <a:r>
              <a:rPr lang="en-US" sz="1200" dirty="0"/>
              <a:t>The work must be outstanding. You know that it will only be outstanding if Andrea has </a:t>
            </a:r>
            <a:r>
              <a:rPr lang="en-US" sz="1200" b="1" dirty="0"/>
              <a:t>support from a full time Research Assistant. This is critically important to you</a:t>
            </a:r>
            <a:r>
              <a:rPr lang="en-US" sz="1200" dirty="0"/>
              <a:t>.</a:t>
            </a:r>
          </a:p>
          <a:p>
            <a:pPr>
              <a:lnSpc>
                <a:spcPct val="120000"/>
              </a:lnSpc>
            </a:pPr>
            <a:r>
              <a:rPr lang="en-US" sz="1200" dirty="0"/>
              <a:t>You like working with Andrea but you would </a:t>
            </a:r>
            <a:r>
              <a:rPr lang="en-US" sz="1200" b="1" dirty="0"/>
              <a:t>prefer not to make any specific commitments to involve them in future work</a:t>
            </a:r>
            <a:r>
              <a:rPr lang="en-US" sz="1200" dirty="0"/>
              <a:t>. It makes things complicated to make a firm promise. It’s better to remain flexible. But </a:t>
            </a:r>
            <a:r>
              <a:rPr lang="en-US" sz="1200" b="1" dirty="0"/>
              <a:t>if needed, you can consider making commitments to involve Andrea in the future</a:t>
            </a:r>
            <a:r>
              <a:rPr lang="en-US" sz="1200" dirty="0"/>
              <a:t>. Below your estimation of how important these issues are.</a:t>
            </a:r>
          </a:p>
          <a:p>
            <a:endParaRPr lang="en-US" sz="1200" dirty="0"/>
          </a:p>
        </p:txBody>
      </p:sp>
      <p:graphicFrame>
        <p:nvGraphicFramePr>
          <p:cNvPr id="6" name="Table 5">
            <a:extLst>
              <a:ext uri="{FF2B5EF4-FFF2-40B4-BE49-F238E27FC236}">
                <a16:creationId xmlns:a16="http://schemas.microsoft.com/office/drawing/2014/main" id="{B1058215-DF06-662F-99CA-0B0D62A18367}"/>
              </a:ext>
            </a:extLst>
          </p:cNvPr>
          <p:cNvGraphicFramePr>
            <a:graphicFrameLocks noGrp="1"/>
          </p:cNvGraphicFramePr>
          <p:nvPr>
            <p:extLst>
              <p:ext uri="{D42A27DB-BD31-4B8C-83A1-F6EECF244321}">
                <p14:modId xmlns:p14="http://schemas.microsoft.com/office/powerpoint/2010/main" val="212361608"/>
              </p:ext>
            </p:extLst>
          </p:nvPr>
        </p:nvGraphicFramePr>
        <p:xfrm>
          <a:off x="1" y="3536302"/>
          <a:ext cx="9143999" cy="1011340"/>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686148">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indent="0">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 be paid and if so, how much?</a:t>
                      </a: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 get a commitment to be involved in future projects?</a:t>
                      </a:r>
                    </a:p>
                  </a:txBody>
                  <a:tcPr marL="51435" marR="51435"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extLst>
                  <a:ext uri="{0D108BD9-81ED-4DB2-BD59-A6C34878D82A}">
                    <a16:rowId xmlns:a16="http://schemas.microsoft.com/office/drawing/2014/main" val="2473943765"/>
                  </a:ext>
                </a:extLst>
              </a:tr>
              <a:tr h="325192">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Brianna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Very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Not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Very Important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tc>
                <a:extLst>
                  <a:ext uri="{0D108BD9-81ED-4DB2-BD59-A6C34878D82A}">
                    <a16:rowId xmlns:a16="http://schemas.microsoft.com/office/drawing/2014/main" val="2166332240"/>
                  </a:ext>
                </a:extLst>
              </a:tr>
            </a:tbl>
          </a:graphicData>
        </a:graphic>
      </p:graphicFrame>
    </p:spTree>
    <p:extLst>
      <p:ext uri="{BB962C8B-B14F-4D97-AF65-F5344CB8AC3E}">
        <p14:creationId xmlns:p14="http://schemas.microsoft.com/office/powerpoint/2010/main" val="368892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C6AF4-686F-2B6D-5E81-0E2ECBD8C4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4FA36F-4D50-20AC-2F56-F08907A8D8AC}"/>
              </a:ext>
            </a:extLst>
          </p:cNvPr>
          <p:cNvSpPr>
            <a:spLocks noGrp="1"/>
          </p:cNvSpPr>
          <p:nvPr>
            <p:ph sz="quarter" idx="10"/>
          </p:nvPr>
        </p:nvSpPr>
        <p:spPr/>
        <p:txBody>
          <a:bodyPr/>
          <a:lstStyle/>
          <a:p>
            <a:r>
              <a:rPr lang="en-US" dirty="0"/>
              <a:t>Time to Negotiate!</a:t>
            </a:r>
          </a:p>
        </p:txBody>
      </p:sp>
    </p:spTree>
    <p:extLst>
      <p:ext uri="{BB962C8B-B14F-4D97-AF65-F5344CB8AC3E}">
        <p14:creationId xmlns:p14="http://schemas.microsoft.com/office/powerpoint/2010/main" val="306794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1BE76-C383-6126-B843-62283E3E9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6AEF6-083B-A3FE-E495-824C1145C706}"/>
              </a:ext>
            </a:extLst>
          </p:cNvPr>
          <p:cNvSpPr>
            <a:spLocks noGrp="1"/>
          </p:cNvSpPr>
          <p:nvPr>
            <p:ph type="title"/>
          </p:nvPr>
        </p:nvSpPr>
        <p:spPr/>
        <p:txBody>
          <a:bodyPr/>
          <a:lstStyle/>
          <a:p>
            <a:r>
              <a:rPr lang="en-US" dirty="0"/>
              <a:t>Results</a:t>
            </a:r>
          </a:p>
        </p:txBody>
      </p:sp>
      <p:sp>
        <p:nvSpPr>
          <p:cNvPr id="3" name="Slide Number Placeholder 2">
            <a:extLst>
              <a:ext uri="{FF2B5EF4-FFF2-40B4-BE49-F238E27FC236}">
                <a16:creationId xmlns:a16="http://schemas.microsoft.com/office/drawing/2014/main" id="{31012078-EDFD-9BDD-A958-30C0743580CE}"/>
              </a:ext>
            </a:extLst>
          </p:cNvPr>
          <p:cNvSpPr>
            <a:spLocks noGrp="1"/>
          </p:cNvSpPr>
          <p:nvPr>
            <p:ph type="sldNum" idx="12"/>
          </p:nvPr>
        </p:nvSpPr>
        <p:spPr/>
        <p:txBody>
          <a:bodyPr>
            <a:normAutofit lnSpcReduction="10000"/>
          </a:bodyPr>
          <a:lstStyle/>
          <a:p>
            <a:pPr algn="r"/>
            <a:fld id="{00000000-1234-1234-1234-123412341234}" type="slidenum">
              <a:rPr lang="en" smtClean="0"/>
              <a:pPr algn="r"/>
              <a:t>13</a:t>
            </a:fld>
            <a:endParaRPr lang="en" dirty="0"/>
          </a:p>
        </p:txBody>
      </p:sp>
      <p:sp>
        <p:nvSpPr>
          <p:cNvPr id="4" name="Text Placeholder 3">
            <a:extLst>
              <a:ext uri="{FF2B5EF4-FFF2-40B4-BE49-F238E27FC236}">
                <a16:creationId xmlns:a16="http://schemas.microsoft.com/office/drawing/2014/main" id="{CB456754-ADDD-D643-22CA-4DA07569F9A8}"/>
              </a:ext>
            </a:extLst>
          </p:cNvPr>
          <p:cNvSpPr>
            <a:spLocks noGrp="1"/>
          </p:cNvSpPr>
          <p:nvPr>
            <p:ph type="body" sz="quarter" idx="13"/>
          </p:nvPr>
        </p:nvSpPr>
        <p:spPr/>
        <p:txBody>
          <a:bodyPr/>
          <a:lstStyle/>
          <a:p>
            <a:r>
              <a:rPr lang="en-US" dirty="0"/>
              <a:t>Insert results here</a:t>
            </a:r>
            <a:br>
              <a:rPr lang="en-US" dirty="0"/>
            </a:br>
            <a:r>
              <a:rPr lang="en-US" dirty="0"/>
              <a:t>(Note: The easiest way to collect results is to use an online survey and simply copy the automatically generated graphs here.)</a:t>
            </a:r>
            <a:endParaRPr lang="en-US" i="1" dirty="0"/>
          </a:p>
        </p:txBody>
      </p:sp>
    </p:spTree>
    <p:extLst>
      <p:ext uri="{BB962C8B-B14F-4D97-AF65-F5344CB8AC3E}">
        <p14:creationId xmlns:p14="http://schemas.microsoft.com/office/powerpoint/2010/main" val="329968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B8CB-3F04-52C5-D4EC-135E8A313C28}"/>
              </a:ext>
            </a:extLst>
          </p:cNvPr>
          <p:cNvSpPr>
            <a:spLocks noGrp="1"/>
          </p:cNvSpPr>
          <p:nvPr>
            <p:ph type="title"/>
          </p:nvPr>
        </p:nvSpPr>
        <p:spPr/>
        <p:txBody>
          <a:bodyPr/>
          <a:lstStyle/>
          <a:p>
            <a:r>
              <a:rPr lang="en-US" dirty="0"/>
              <a:t>Looking at the structure</a:t>
            </a:r>
          </a:p>
        </p:txBody>
      </p:sp>
      <p:graphicFrame>
        <p:nvGraphicFramePr>
          <p:cNvPr id="6" name="Table 5">
            <a:extLst>
              <a:ext uri="{FF2B5EF4-FFF2-40B4-BE49-F238E27FC236}">
                <a16:creationId xmlns:a16="http://schemas.microsoft.com/office/drawing/2014/main" id="{D20F81CE-8674-12D4-CF70-0A02738FA639}"/>
              </a:ext>
            </a:extLst>
          </p:cNvPr>
          <p:cNvGraphicFramePr>
            <a:graphicFrameLocks noGrp="1"/>
          </p:cNvGraphicFramePr>
          <p:nvPr>
            <p:extLst>
              <p:ext uri="{D42A27DB-BD31-4B8C-83A1-F6EECF244321}">
                <p14:modId xmlns:p14="http://schemas.microsoft.com/office/powerpoint/2010/main" val="2033910559"/>
              </p:ext>
            </p:extLst>
          </p:nvPr>
        </p:nvGraphicFramePr>
        <p:xfrm>
          <a:off x="0" y="1310166"/>
          <a:ext cx="9143999" cy="2590908"/>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855834">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indent="0">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 be paid and if so, how much?</a:t>
                      </a:r>
                    </a:p>
                    <a:p>
                      <a:pPr marL="0" marR="0">
                        <a:lnSpc>
                          <a:spcPct val="107000"/>
                        </a:lnSpc>
                        <a:spcBef>
                          <a:spcPts val="0"/>
                        </a:spcBef>
                        <a:spcAft>
                          <a:spcPts val="0"/>
                        </a:spcAft>
                      </a:pP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 get a commitment to be involved in future projects?</a:t>
                      </a:r>
                    </a:p>
                  </a:txBody>
                  <a:tcPr marL="51435" marR="51435"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extLst>
                  <a:ext uri="{0D108BD9-81ED-4DB2-BD59-A6C34878D82A}">
                    <a16:rowId xmlns:a16="http://schemas.microsoft.com/office/drawing/2014/main" val="2473943765"/>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Andrea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Andrea prefer? How important was it?</a:t>
                      </a:r>
                    </a:p>
                  </a:txBody>
                  <a:tcPr marL="51435" marR="51435"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Andrea prefer? How important was it?</a:t>
                      </a:r>
                    </a:p>
                  </a:txBody>
                  <a:tcPr marL="51435" marR="51435"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Andrea prefer? How important was it?</a:t>
                      </a:r>
                    </a:p>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2166332240"/>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Brianna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Brianna prefer? How important was it?</a:t>
                      </a:r>
                    </a:p>
                  </a:txBody>
                  <a:tcPr marL="51435" marR="51435"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Brianna prefer? How important was it?</a:t>
                      </a:r>
                    </a:p>
                  </a:txBody>
                  <a:tcPr marL="51435" marR="51435"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What did Brianna prefer? How important was it?</a:t>
                      </a:r>
                    </a:p>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847544103"/>
                  </a:ext>
                </a:extLst>
              </a:tr>
            </a:tbl>
          </a:graphicData>
        </a:graphic>
      </p:graphicFrame>
      <p:sp>
        <p:nvSpPr>
          <p:cNvPr id="4" name="TextBox 3">
            <a:extLst>
              <a:ext uri="{FF2B5EF4-FFF2-40B4-BE49-F238E27FC236}">
                <a16:creationId xmlns:a16="http://schemas.microsoft.com/office/drawing/2014/main" id="{BF6CA015-00C7-1C52-0CB3-EB4212232BF1}"/>
              </a:ext>
            </a:extLst>
          </p:cNvPr>
          <p:cNvSpPr txBox="1"/>
          <p:nvPr/>
        </p:nvSpPr>
        <p:spPr>
          <a:xfrm>
            <a:off x="103732" y="2542420"/>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5" name="TextBox 4">
            <a:extLst>
              <a:ext uri="{FF2B5EF4-FFF2-40B4-BE49-F238E27FC236}">
                <a16:creationId xmlns:a16="http://schemas.microsoft.com/office/drawing/2014/main" id="{275C6E0A-68B4-60CA-493C-3198EE0A4A30}"/>
              </a:ext>
            </a:extLst>
          </p:cNvPr>
          <p:cNvSpPr txBox="1"/>
          <p:nvPr/>
        </p:nvSpPr>
        <p:spPr>
          <a:xfrm>
            <a:off x="103732" y="3433331"/>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7" name="TextBox 6">
            <a:extLst>
              <a:ext uri="{FF2B5EF4-FFF2-40B4-BE49-F238E27FC236}">
                <a16:creationId xmlns:a16="http://schemas.microsoft.com/office/drawing/2014/main" id="{233FFBFD-E39B-AAFC-B732-9589AFA37E46}"/>
              </a:ext>
            </a:extLst>
          </p:cNvPr>
          <p:cNvSpPr txBox="1"/>
          <p:nvPr/>
        </p:nvSpPr>
        <p:spPr>
          <a:xfrm>
            <a:off x="2544491" y="2538443"/>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8" name="TextBox 7">
            <a:extLst>
              <a:ext uri="{FF2B5EF4-FFF2-40B4-BE49-F238E27FC236}">
                <a16:creationId xmlns:a16="http://schemas.microsoft.com/office/drawing/2014/main" id="{BA97C452-429A-3D0E-C5DF-5B206F9DE798}"/>
              </a:ext>
            </a:extLst>
          </p:cNvPr>
          <p:cNvSpPr txBox="1"/>
          <p:nvPr/>
        </p:nvSpPr>
        <p:spPr>
          <a:xfrm>
            <a:off x="2528073" y="3437308"/>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10" name="TextBox 9">
            <a:extLst>
              <a:ext uri="{FF2B5EF4-FFF2-40B4-BE49-F238E27FC236}">
                <a16:creationId xmlns:a16="http://schemas.microsoft.com/office/drawing/2014/main" id="{D4164718-6153-8DCD-6165-2B34C29129A9}"/>
              </a:ext>
            </a:extLst>
          </p:cNvPr>
          <p:cNvSpPr txBox="1"/>
          <p:nvPr/>
        </p:nvSpPr>
        <p:spPr>
          <a:xfrm>
            <a:off x="5251861" y="2558674"/>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11" name="TextBox 10">
            <a:extLst>
              <a:ext uri="{FF2B5EF4-FFF2-40B4-BE49-F238E27FC236}">
                <a16:creationId xmlns:a16="http://schemas.microsoft.com/office/drawing/2014/main" id="{32755925-8A5A-BE0A-4492-465882702953}"/>
              </a:ext>
            </a:extLst>
          </p:cNvPr>
          <p:cNvSpPr txBox="1"/>
          <p:nvPr/>
        </p:nvSpPr>
        <p:spPr>
          <a:xfrm>
            <a:off x="5260070" y="3418974"/>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Tree>
    <p:extLst>
      <p:ext uri="{BB962C8B-B14F-4D97-AF65-F5344CB8AC3E}">
        <p14:creationId xmlns:p14="http://schemas.microsoft.com/office/powerpoint/2010/main" val="18414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8B1E7-7BDD-5423-36E4-1B84717F7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1A0DF-86CE-1D24-1834-1DFCECE621F0}"/>
              </a:ext>
            </a:extLst>
          </p:cNvPr>
          <p:cNvSpPr>
            <a:spLocks noGrp="1"/>
          </p:cNvSpPr>
          <p:nvPr>
            <p:ph type="title"/>
          </p:nvPr>
        </p:nvSpPr>
        <p:spPr/>
        <p:txBody>
          <a:bodyPr/>
          <a:lstStyle/>
          <a:p>
            <a:r>
              <a:rPr lang="en-US" dirty="0"/>
              <a:t>Looking at the structure</a:t>
            </a:r>
          </a:p>
        </p:txBody>
      </p:sp>
      <p:graphicFrame>
        <p:nvGraphicFramePr>
          <p:cNvPr id="6" name="Table 5">
            <a:extLst>
              <a:ext uri="{FF2B5EF4-FFF2-40B4-BE49-F238E27FC236}">
                <a16:creationId xmlns:a16="http://schemas.microsoft.com/office/drawing/2014/main" id="{6DC6405F-4FB7-470F-89EB-7C7BBEE37896}"/>
              </a:ext>
            </a:extLst>
          </p:cNvPr>
          <p:cNvGraphicFramePr>
            <a:graphicFrameLocks noGrp="1"/>
          </p:cNvGraphicFramePr>
          <p:nvPr>
            <p:extLst>
              <p:ext uri="{D42A27DB-BD31-4B8C-83A1-F6EECF244321}">
                <p14:modId xmlns:p14="http://schemas.microsoft.com/office/powerpoint/2010/main" val="2419917410"/>
              </p:ext>
            </p:extLst>
          </p:nvPr>
        </p:nvGraphicFramePr>
        <p:xfrm>
          <a:off x="0" y="1310166"/>
          <a:ext cx="9143999" cy="2590908"/>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855834">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indent="0">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 be paid and if so, how much?</a:t>
                      </a:r>
                    </a:p>
                    <a:p>
                      <a:pPr marL="0" marR="0">
                        <a:lnSpc>
                          <a:spcPct val="107000"/>
                        </a:lnSpc>
                        <a:spcBef>
                          <a:spcPts val="0"/>
                        </a:spcBef>
                        <a:spcAft>
                          <a:spcPts val="0"/>
                        </a:spcAft>
                      </a:pP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 get a commitment to be involved in future projects?</a:t>
                      </a:r>
                    </a:p>
                  </a:txBody>
                  <a:tcPr marL="51435" marR="51435"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extLst>
                  <a:ext uri="{0D108BD9-81ED-4DB2-BD59-A6C34878D82A}">
                    <a16:rowId xmlns:a16="http://schemas.microsoft.com/office/drawing/2014/main" val="2473943765"/>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Andrea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2166332240"/>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Brianna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847544103"/>
                  </a:ext>
                </a:extLst>
              </a:tr>
            </a:tbl>
          </a:graphicData>
        </a:graphic>
      </p:graphicFrame>
      <p:sp>
        <p:nvSpPr>
          <p:cNvPr id="4" name="TextBox 3">
            <a:extLst>
              <a:ext uri="{FF2B5EF4-FFF2-40B4-BE49-F238E27FC236}">
                <a16:creationId xmlns:a16="http://schemas.microsoft.com/office/drawing/2014/main" id="{3A6A99C7-2378-BACE-D087-50F45823530D}"/>
              </a:ext>
            </a:extLst>
          </p:cNvPr>
          <p:cNvSpPr txBox="1"/>
          <p:nvPr/>
        </p:nvSpPr>
        <p:spPr>
          <a:xfrm>
            <a:off x="103732" y="2542420"/>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5" name="TextBox 4">
            <a:extLst>
              <a:ext uri="{FF2B5EF4-FFF2-40B4-BE49-F238E27FC236}">
                <a16:creationId xmlns:a16="http://schemas.microsoft.com/office/drawing/2014/main" id="{BEF85E14-452E-1AB2-DA54-79CEB8F7081F}"/>
              </a:ext>
            </a:extLst>
          </p:cNvPr>
          <p:cNvSpPr txBox="1"/>
          <p:nvPr/>
        </p:nvSpPr>
        <p:spPr>
          <a:xfrm>
            <a:off x="103732" y="3412959"/>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7" name="TextBox 6">
            <a:extLst>
              <a:ext uri="{FF2B5EF4-FFF2-40B4-BE49-F238E27FC236}">
                <a16:creationId xmlns:a16="http://schemas.microsoft.com/office/drawing/2014/main" id="{15F67137-36D9-4A66-11C1-832AAAB558AF}"/>
              </a:ext>
            </a:extLst>
          </p:cNvPr>
          <p:cNvSpPr txBox="1"/>
          <p:nvPr/>
        </p:nvSpPr>
        <p:spPr>
          <a:xfrm>
            <a:off x="2544491" y="2538443"/>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8" name="TextBox 7">
            <a:extLst>
              <a:ext uri="{FF2B5EF4-FFF2-40B4-BE49-F238E27FC236}">
                <a16:creationId xmlns:a16="http://schemas.microsoft.com/office/drawing/2014/main" id="{E549C48B-7BCC-D0F6-D661-869BC773D43E}"/>
              </a:ext>
            </a:extLst>
          </p:cNvPr>
          <p:cNvSpPr txBox="1"/>
          <p:nvPr/>
        </p:nvSpPr>
        <p:spPr>
          <a:xfrm>
            <a:off x="2528073" y="3437308"/>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10" name="TextBox 9">
            <a:extLst>
              <a:ext uri="{FF2B5EF4-FFF2-40B4-BE49-F238E27FC236}">
                <a16:creationId xmlns:a16="http://schemas.microsoft.com/office/drawing/2014/main" id="{5CB6E8C4-2676-5AF3-D460-B43CD6B329D9}"/>
              </a:ext>
            </a:extLst>
          </p:cNvPr>
          <p:cNvSpPr txBox="1"/>
          <p:nvPr/>
        </p:nvSpPr>
        <p:spPr>
          <a:xfrm>
            <a:off x="5251861" y="2558674"/>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11" name="TextBox 10">
            <a:extLst>
              <a:ext uri="{FF2B5EF4-FFF2-40B4-BE49-F238E27FC236}">
                <a16:creationId xmlns:a16="http://schemas.microsoft.com/office/drawing/2014/main" id="{0E08E11E-C420-3EDB-47A0-6F2B2CFED28B}"/>
              </a:ext>
            </a:extLst>
          </p:cNvPr>
          <p:cNvSpPr txBox="1"/>
          <p:nvPr/>
        </p:nvSpPr>
        <p:spPr>
          <a:xfrm>
            <a:off x="5260070" y="3418974"/>
            <a:ext cx="4690695" cy="422808"/>
          </a:xfrm>
          <a:prstGeom prst="rect">
            <a:avLst/>
          </a:prstGeom>
          <a:noFill/>
        </p:spPr>
        <p:txBody>
          <a:bodyPr wrap="square">
            <a:spAutoFit/>
          </a:bodyPr>
          <a:lstStyle/>
          <a:p>
            <a:pPr algn="ctr">
              <a:lnSpc>
                <a:spcPct val="107000"/>
              </a:lnSpc>
            </a:pPr>
            <a:r>
              <a:rPr lang="en-US" sz="2100" b="1" kern="100" dirty="0">
                <a:latin typeface="Adobe Devanagari" panose="02040503050201020203" pitchFamily="18" charset="0"/>
                <a:ea typeface="Calibri" panose="020F0502020204030204" pitchFamily="34" charset="0"/>
                <a:cs typeface="Adobe Devanagari" panose="02040503050201020203" pitchFamily="18" charset="0"/>
              </a:rPr>
              <a:t>+3</a:t>
            </a:r>
          </a:p>
        </p:txBody>
      </p:sp>
    </p:spTree>
    <p:extLst>
      <p:ext uri="{BB962C8B-B14F-4D97-AF65-F5344CB8AC3E}">
        <p14:creationId xmlns:p14="http://schemas.microsoft.com/office/powerpoint/2010/main" val="4116243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77207-5952-E691-955B-B74E1EFCA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36975-B603-F139-F10E-BEF77EC40D59}"/>
              </a:ext>
            </a:extLst>
          </p:cNvPr>
          <p:cNvSpPr>
            <a:spLocks noGrp="1"/>
          </p:cNvSpPr>
          <p:nvPr>
            <p:ph type="title"/>
          </p:nvPr>
        </p:nvSpPr>
        <p:spPr/>
        <p:txBody>
          <a:bodyPr/>
          <a:lstStyle/>
          <a:p>
            <a:r>
              <a:rPr lang="en-US" dirty="0"/>
              <a:t>Looking at the structure</a:t>
            </a:r>
          </a:p>
        </p:txBody>
      </p:sp>
      <p:graphicFrame>
        <p:nvGraphicFramePr>
          <p:cNvPr id="6" name="Table 5">
            <a:extLst>
              <a:ext uri="{FF2B5EF4-FFF2-40B4-BE49-F238E27FC236}">
                <a16:creationId xmlns:a16="http://schemas.microsoft.com/office/drawing/2014/main" id="{CC473C15-D237-CBDD-1E4B-F528754A1A00}"/>
              </a:ext>
            </a:extLst>
          </p:cNvPr>
          <p:cNvGraphicFramePr>
            <a:graphicFrameLocks noGrp="1"/>
          </p:cNvGraphicFramePr>
          <p:nvPr/>
        </p:nvGraphicFramePr>
        <p:xfrm>
          <a:off x="0" y="1310166"/>
          <a:ext cx="9143999" cy="2590908"/>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855834">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indent="0">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 be paid and if so, how much?</a:t>
                      </a:r>
                    </a:p>
                    <a:p>
                      <a:pPr marL="0" marR="0">
                        <a:lnSpc>
                          <a:spcPct val="107000"/>
                        </a:lnSpc>
                        <a:spcBef>
                          <a:spcPts val="0"/>
                        </a:spcBef>
                        <a:spcAft>
                          <a:spcPts val="0"/>
                        </a:spcAft>
                      </a:pP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 get a commitment to be involved in future projects?</a:t>
                      </a:r>
                    </a:p>
                  </a:txBody>
                  <a:tcPr marL="51435" marR="51435"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extLst>
                  <a:ext uri="{0D108BD9-81ED-4DB2-BD59-A6C34878D82A}">
                    <a16:rowId xmlns:a16="http://schemas.microsoft.com/office/drawing/2014/main" val="2473943765"/>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Andrea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2166332240"/>
                  </a:ext>
                </a:extLst>
              </a:tr>
              <a:tr h="86753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Brianna</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tc>
                  <a:txBody>
                    <a:bodyPr/>
                    <a:lstStyle/>
                    <a:p>
                      <a:pPr marL="0" marR="0">
                        <a:lnSpc>
                          <a:spcPct val="107000"/>
                        </a:lnSpc>
                        <a:spcBef>
                          <a:spcPts val="0"/>
                        </a:spcBef>
                        <a:spcAft>
                          <a:spcPts val="0"/>
                        </a:spcAft>
                      </a:pPr>
                      <a:endParaRPr lang="en-US" sz="1200" kern="100" dirty="0">
                        <a:effectLst/>
                        <a:latin typeface="Helvetica" pitchFamily="2" charset="0"/>
                        <a:cs typeface="Adobe Devanagari" panose="02040503050201020203" pitchFamily="18" charset="0"/>
                      </a:endParaRPr>
                    </a:p>
                  </a:txBody>
                  <a:tcPr marL="51435" marR="51435" marT="0" marB="0"/>
                </a:tc>
                <a:extLst>
                  <a:ext uri="{0D108BD9-81ED-4DB2-BD59-A6C34878D82A}">
                    <a16:rowId xmlns:a16="http://schemas.microsoft.com/office/drawing/2014/main" val="847544103"/>
                  </a:ext>
                </a:extLst>
              </a:tr>
            </a:tbl>
          </a:graphicData>
        </a:graphic>
      </p:graphicFrame>
      <p:sp>
        <p:nvSpPr>
          <p:cNvPr id="4" name="TextBox 3">
            <a:extLst>
              <a:ext uri="{FF2B5EF4-FFF2-40B4-BE49-F238E27FC236}">
                <a16:creationId xmlns:a16="http://schemas.microsoft.com/office/drawing/2014/main" id="{3FC79138-CD39-57EE-998E-6DBF28D0EE77}"/>
              </a:ext>
            </a:extLst>
          </p:cNvPr>
          <p:cNvSpPr txBox="1"/>
          <p:nvPr/>
        </p:nvSpPr>
        <p:spPr>
          <a:xfrm>
            <a:off x="103732" y="2542420"/>
            <a:ext cx="4690695" cy="422808"/>
          </a:xfrm>
          <a:prstGeom prst="rect">
            <a:avLst/>
          </a:prstGeom>
          <a:noFill/>
        </p:spPr>
        <p:txBody>
          <a:bodyPr wrap="square">
            <a:spAutoFit/>
          </a:bodyPr>
          <a:lstStyle/>
          <a:p>
            <a:pPr algn="ctr">
              <a:lnSpc>
                <a:spcPct val="107000"/>
              </a:lnSpc>
            </a:pPr>
            <a:r>
              <a:rPr lang="en-US" sz="2100" b="1" kern="100" dirty="0">
                <a:solidFill>
                  <a:srgbClr val="00879F"/>
                </a:solidFill>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5" name="TextBox 4">
            <a:extLst>
              <a:ext uri="{FF2B5EF4-FFF2-40B4-BE49-F238E27FC236}">
                <a16:creationId xmlns:a16="http://schemas.microsoft.com/office/drawing/2014/main" id="{B574193D-5DEF-5FB3-4BC9-70921EF1CF3A}"/>
              </a:ext>
            </a:extLst>
          </p:cNvPr>
          <p:cNvSpPr txBox="1"/>
          <p:nvPr/>
        </p:nvSpPr>
        <p:spPr>
          <a:xfrm>
            <a:off x="103732" y="3412959"/>
            <a:ext cx="4690695" cy="422808"/>
          </a:xfrm>
          <a:prstGeom prst="rect">
            <a:avLst/>
          </a:prstGeom>
          <a:noFill/>
        </p:spPr>
        <p:txBody>
          <a:bodyPr wrap="square">
            <a:spAutoFit/>
          </a:bodyPr>
          <a:lstStyle/>
          <a:p>
            <a:pPr algn="ctr">
              <a:lnSpc>
                <a:spcPct val="107000"/>
              </a:lnSpc>
            </a:pPr>
            <a:r>
              <a:rPr lang="en-US" sz="2100" b="1" kern="100" dirty="0">
                <a:solidFill>
                  <a:srgbClr val="1F4C6D"/>
                </a:solidFill>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7" name="TextBox 6">
            <a:extLst>
              <a:ext uri="{FF2B5EF4-FFF2-40B4-BE49-F238E27FC236}">
                <a16:creationId xmlns:a16="http://schemas.microsoft.com/office/drawing/2014/main" id="{F65BEF1F-DA7B-306D-B9C9-4314E12C815A}"/>
              </a:ext>
            </a:extLst>
          </p:cNvPr>
          <p:cNvSpPr txBox="1"/>
          <p:nvPr/>
        </p:nvSpPr>
        <p:spPr>
          <a:xfrm>
            <a:off x="2544491" y="2538443"/>
            <a:ext cx="4690695" cy="422808"/>
          </a:xfrm>
          <a:prstGeom prst="rect">
            <a:avLst/>
          </a:prstGeom>
          <a:noFill/>
        </p:spPr>
        <p:txBody>
          <a:bodyPr wrap="square">
            <a:spAutoFit/>
          </a:bodyPr>
          <a:lstStyle/>
          <a:p>
            <a:pPr algn="ctr">
              <a:lnSpc>
                <a:spcPct val="107000"/>
              </a:lnSpc>
            </a:pPr>
            <a:r>
              <a:rPr lang="en-US" sz="2100" b="1" kern="100" dirty="0">
                <a:solidFill>
                  <a:srgbClr val="1F4C6D"/>
                </a:solidFill>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8" name="TextBox 7">
            <a:extLst>
              <a:ext uri="{FF2B5EF4-FFF2-40B4-BE49-F238E27FC236}">
                <a16:creationId xmlns:a16="http://schemas.microsoft.com/office/drawing/2014/main" id="{62B167E7-7063-6A7A-560E-0BF5EF78FC67}"/>
              </a:ext>
            </a:extLst>
          </p:cNvPr>
          <p:cNvSpPr txBox="1"/>
          <p:nvPr/>
        </p:nvSpPr>
        <p:spPr>
          <a:xfrm>
            <a:off x="2528073" y="3437308"/>
            <a:ext cx="4690695" cy="422808"/>
          </a:xfrm>
          <a:prstGeom prst="rect">
            <a:avLst/>
          </a:prstGeom>
          <a:noFill/>
        </p:spPr>
        <p:txBody>
          <a:bodyPr wrap="square">
            <a:spAutoFit/>
          </a:bodyPr>
          <a:lstStyle/>
          <a:p>
            <a:pPr algn="ctr">
              <a:lnSpc>
                <a:spcPct val="107000"/>
              </a:lnSpc>
            </a:pPr>
            <a:r>
              <a:rPr lang="en-US" sz="2100" b="1" kern="100" dirty="0">
                <a:solidFill>
                  <a:srgbClr val="00879F"/>
                </a:solidFill>
                <a:latin typeface="Adobe Devanagari" panose="02040503050201020203" pitchFamily="18" charset="0"/>
                <a:ea typeface="Calibri" panose="020F0502020204030204" pitchFamily="34" charset="0"/>
                <a:cs typeface="Adobe Devanagari" panose="02040503050201020203" pitchFamily="18" charset="0"/>
              </a:rPr>
              <a:t>-1</a:t>
            </a:r>
          </a:p>
        </p:txBody>
      </p:sp>
      <p:sp>
        <p:nvSpPr>
          <p:cNvPr id="10" name="TextBox 9">
            <a:extLst>
              <a:ext uri="{FF2B5EF4-FFF2-40B4-BE49-F238E27FC236}">
                <a16:creationId xmlns:a16="http://schemas.microsoft.com/office/drawing/2014/main" id="{9D58313D-13F4-0D43-F0A3-BBF0BC4EE5E6}"/>
              </a:ext>
            </a:extLst>
          </p:cNvPr>
          <p:cNvSpPr txBox="1"/>
          <p:nvPr/>
        </p:nvSpPr>
        <p:spPr>
          <a:xfrm>
            <a:off x="5251861" y="2558674"/>
            <a:ext cx="4690695" cy="422808"/>
          </a:xfrm>
          <a:prstGeom prst="rect">
            <a:avLst/>
          </a:prstGeom>
          <a:noFill/>
        </p:spPr>
        <p:txBody>
          <a:bodyPr wrap="square">
            <a:spAutoFit/>
          </a:bodyPr>
          <a:lstStyle/>
          <a:p>
            <a:pPr algn="ctr">
              <a:lnSpc>
                <a:spcPct val="107000"/>
              </a:lnSpc>
            </a:pPr>
            <a:r>
              <a:rPr lang="en-US" sz="2100" b="1" kern="100" dirty="0">
                <a:solidFill>
                  <a:srgbClr val="1F4C6D"/>
                </a:solidFill>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11" name="TextBox 10">
            <a:extLst>
              <a:ext uri="{FF2B5EF4-FFF2-40B4-BE49-F238E27FC236}">
                <a16:creationId xmlns:a16="http://schemas.microsoft.com/office/drawing/2014/main" id="{10938441-3277-9D33-7FA9-871B9FD44A8D}"/>
              </a:ext>
            </a:extLst>
          </p:cNvPr>
          <p:cNvSpPr txBox="1"/>
          <p:nvPr/>
        </p:nvSpPr>
        <p:spPr>
          <a:xfrm>
            <a:off x="5260070" y="3418974"/>
            <a:ext cx="4690695" cy="422808"/>
          </a:xfrm>
          <a:prstGeom prst="rect">
            <a:avLst/>
          </a:prstGeom>
          <a:noFill/>
        </p:spPr>
        <p:txBody>
          <a:bodyPr wrap="square">
            <a:spAutoFit/>
          </a:bodyPr>
          <a:lstStyle/>
          <a:p>
            <a:pPr algn="ctr">
              <a:lnSpc>
                <a:spcPct val="107000"/>
              </a:lnSpc>
            </a:pPr>
            <a:r>
              <a:rPr lang="en-US" sz="2100" b="1" kern="100" dirty="0">
                <a:solidFill>
                  <a:srgbClr val="1F4C6D"/>
                </a:solidFill>
                <a:latin typeface="Adobe Devanagari" panose="02040503050201020203" pitchFamily="18" charset="0"/>
                <a:ea typeface="Calibri" panose="020F0502020204030204" pitchFamily="34" charset="0"/>
                <a:cs typeface="Adobe Devanagari" panose="02040503050201020203" pitchFamily="18" charset="0"/>
              </a:rPr>
              <a:t>+3</a:t>
            </a:r>
          </a:p>
        </p:txBody>
      </p:sp>
      <p:sp>
        <p:nvSpPr>
          <p:cNvPr id="3" name="Quad Arrow 2">
            <a:extLst>
              <a:ext uri="{FF2B5EF4-FFF2-40B4-BE49-F238E27FC236}">
                <a16:creationId xmlns:a16="http://schemas.microsoft.com/office/drawing/2014/main" id="{AF538445-C008-C4B0-D9F5-D07968A83ED5}"/>
              </a:ext>
            </a:extLst>
          </p:cNvPr>
          <p:cNvSpPr/>
          <p:nvPr/>
        </p:nvSpPr>
        <p:spPr>
          <a:xfrm rot="2712180">
            <a:off x="3557359" y="2712809"/>
            <a:ext cx="653143" cy="628794"/>
          </a:xfrm>
          <a:prstGeom prst="quadArrow">
            <a:avLst/>
          </a:prstGeom>
          <a:solidFill>
            <a:srgbClr val="072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6491675-9798-A159-6DCB-E4104AEEF95E}"/>
              </a:ext>
            </a:extLst>
          </p:cNvPr>
          <p:cNvSpPr>
            <a:spLocks noGrp="1"/>
          </p:cNvSpPr>
          <p:nvPr>
            <p:ph type="body" sz="quarter" idx="13"/>
          </p:nvPr>
        </p:nvSpPr>
        <p:spPr>
          <a:xfrm>
            <a:off x="2285999" y="3905892"/>
            <a:ext cx="6546301" cy="908704"/>
          </a:xfrm>
        </p:spPr>
        <p:txBody>
          <a:bodyPr/>
          <a:lstStyle/>
          <a:p>
            <a:r>
              <a:rPr lang="en-US" sz="1600" b="1" dirty="0"/>
              <a:t>Value creating trade:</a:t>
            </a:r>
            <a:br>
              <a:rPr lang="en-US" sz="1600" b="1" dirty="0"/>
            </a:br>
            <a:r>
              <a:rPr lang="en-US" sz="1400" dirty="0"/>
              <a:t>Andrea gets her preference on Future Work (of high value to her and low value to Brianna) and Brianna gets her preferences on Pay (of high value to her and low value to Andrea)</a:t>
            </a:r>
            <a:endParaRPr lang="en-US" sz="1400" i="1" dirty="0"/>
          </a:p>
        </p:txBody>
      </p:sp>
    </p:spTree>
    <p:extLst>
      <p:ext uri="{BB962C8B-B14F-4D97-AF65-F5344CB8AC3E}">
        <p14:creationId xmlns:p14="http://schemas.microsoft.com/office/powerpoint/2010/main" val="341382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996D-E2E2-A0CE-BA1B-BA127074E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706EE-FCA7-F0AE-361A-428B4C4F8BC6}"/>
              </a:ext>
            </a:extLst>
          </p:cNvPr>
          <p:cNvSpPr>
            <a:spLocks noGrp="1"/>
          </p:cNvSpPr>
          <p:nvPr>
            <p:ph type="title"/>
          </p:nvPr>
        </p:nvSpPr>
        <p:spPr/>
        <p:txBody>
          <a:bodyPr>
            <a:normAutofit/>
          </a:bodyPr>
          <a:lstStyle/>
          <a:p>
            <a:r>
              <a:rPr lang="en-US" dirty="0"/>
              <a:t>Value maximizing outcome</a:t>
            </a:r>
          </a:p>
        </p:txBody>
      </p:sp>
      <p:sp>
        <p:nvSpPr>
          <p:cNvPr id="3" name="Slide Number Placeholder 2">
            <a:extLst>
              <a:ext uri="{FF2B5EF4-FFF2-40B4-BE49-F238E27FC236}">
                <a16:creationId xmlns:a16="http://schemas.microsoft.com/office/drawing/2014/main" id="{54E36B66-B14E-4567-11BE-C148801ED344}"/>
              </a:ext>
            </a:extLst>
          </p:cNvPr>
          <p:cNvSpPr>
            <a:spLocks noGrp="1"/>
          </p:cNvSpPr>
          <p:nvPr>
            <p:ph type="sldNum" idx="12"/>
          </p:nvPr>
        </p:nvSpPr>
        <p:spPr/>
        <p:txBody>
          <a:bodyPr>
            <a:normAutofit lnSpcReduction="10000"/>
          </a:bodyPr>
          <a:lstStyle/>
          <a:p>
            <a:pPr algn="r"/>
            <a:fld id="{00000000-1234-1234-1234-123412341234}" type="slidenum">
              <a:rPr lang="en" smtClean="0"/>
              <a:pPr algn="r"/>
              <a:t>17</a:t>
            </a:fld>
            <a:endParaRPr lang="en" dirty="0"/>
          </a:p>
        </p:txBody>
      </p:sp>
      <p:sp>
        <p:nvSpPr>
          <p:cNvPr id="6" name="Text Placeholder 5">
            <a:extLst>
              <a:ext uri="{FF2B5EF4-FFF2-40B4-BE49-F238E27FC236}">
                <a16:creationId xmlns:a16="http://schemas.microsoft.com/office/drawing/2014/main" id="{7FB1FED1-E05F-B494-44D0-F78623C3CF5E}"/>
              </a:ext>
            </a:extLst>
          </p:cNvPr>
          <p:cNvSpPr>
            <a:spLocks noGrp="1"/>
          </p:cNvSpPr>
          <p:nvPr>
            <p:ph type="body" sz="quarter" idx="13"/>
          </p:nvPr>
        </p:nvSpPr>
        <p:spPr/>
        <p:txBody>
          <a:bodyPr/>
          <a:lstStyle/>
          <a:p>
            <a:endParaRPr lang="en-US"/>
          </a:p>
        </p:txBody>
      </p:sp>
      <p:graphicFrame>
        <p:nvGraphicFramePr>
          <p:cNvPr id="7" name="Table 6">
            <a:extLst>
              <a:ext uri="{FF2B5EF4-FFF2-40B4-BE49-F238E27FC236}">
                <a16:creationId xmlns:a16="http://schemas.microsoft.com/office/drawing/2014/main" id="{FA92C295-386B-B912-B782-E0E3676B3E03}"/>
              </a:ext>
            </a:extLst>
          </p:cNvPr>
          <p:cNvGraphicFramePr>
            <a:graphicFrameLocks noGrp="1"/>
          </p:cNvGraphicFramePr>
          <p:nvPr>
            <p:extLst>
              <p:ext uri="{D42A27DB-BD31-4B8C-83A1-F6EECF244321}">
                <p14:modId xmlns:p14="http://schemas.microsoft.com/office/powerpoint/2010/main" val="1647449129"/>
              </p:ext>
            </p:extLst>
          </p:nvPr>
        </p:nvGraphicFramePr>
        <p:xfrm>
          <a:off x="0" y="1135765"/>
          <a:ext cx="9021156" cy="3320122"/>
        </p:xfrm>
        <a:graphic>
          <a:graphicData uri="http://schemas.openxmlformats.org/drawingml/2006/table">
            <a:tbl>
              <a:tblPr firstRow="1" firstCol="1" bandRow="1">
                <a:tableStyleId>{073A0DAA-6AF3-43AB-8588-CEC1D06C72B9}</a:tableStyleId>
              </a:tblPr>
              <a:tblGrid>
                <a:gridCol w="1195341">
                  <a:extLst>
                    <a:ext uri="{9D8B030D-6E8A-4147-A177-3AD203B41FA5}">
                      <a16:colId xmlns:a16="http://schemas.microsoft.com/office/drawing/2014/main" val="3844647657"/>
                    </a:ext>
                  </a:extLst>
                </a:gridCol>
                <a:gridCol w="2608605">
                  <a:extLst>
                    <a:ext uri="{9D8B030D-6E8A-4147-A177-3AD203B41FA5}">
                      <a16:colId xmlns:a16="http://schemas.microsoft.com/office/drawing/2014/main" val="1713154589"/>
                    </a:ext>
                  </a:extLst>
                </a:gridCol>
                <a:gridCol w="2608605">
                  <a:extLst>
                    <a:ext uri="{9D8B030D-6E8A-4147-A177-3AD203B41FA5}">
                      <a16:colId xmlns:a16="http://schemas.microsoft.com/office/drawing/2014/main" val="1439642975"/>
                    </a:ext>
                  </a:extLst>
                </a:gridCol>
                <a:gridCol w="2608605">
                  <a:extLst>
                    <a:ext uri="{9D8B030D-6E8A-4147-A177-3AD203B41FA5}">
                      <a16:colId xmlns:a16="http://schemas.microsoft.com/office/drawing/2014/main" val="4034892944"/>
                    </a:ext>
                  </a:extLst>
                </a:gridCol>
              </a:tblGrid>
              <a:tr h="118968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indent="0" algn="l">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Andrea be paid and if so, how much?</a:t>
                      </a:r>
                    </a:p>
                    <a:p>
                      <a:pPr marL="0" marR="0">
                        <a:lnSpc>
                          <a:spcPct val="107000"/>
                        </a:lnSpc>
                        <a:spcBef>
                          <a:spcPts val="0"/>
                        </a:spcBef>
                        <a:spcAft>
                          <a:spcPts val="0"/>
                        </a:spcAft>
                      </a:pP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Andrea get a commitment to be involved in future projects?</a:t>
                      </a:r>
                    </a:p>
                  </a:txBody>
                  <a:tcPr marL="68580" marR="68580"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Andrea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extLst>
                  <a:ext uri="{0D108BD9-81ED-4DB2-BD59-A6C34878D82A}">
                    <a16:rowId xmlns:a16="http://schemas.microsoft.com/office/drawing/2014/main" val="2473943765"/>
                  </a:ext>
                </a:extLst>
              </a:tr>
              <a:tr h="657253">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1</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600" b="1" kern="100" dirty="0">
                          <a:solidFill>
                            <a:srgbClr val="1F4C6D"/>
                          </a:solidFill>
                          <a:effectLst/>
                          <a:latin typeface="Helvetica" pitchFamily="2" charset="0"/>
                          <a:cs typeface="Adobe Devanagari" panose="02040503050201020203" pitchFamily="18" charset="0"/>
                        </a:rPr>
                        <a:t>Salary that covers basic expenses</a:t>
                      </a:r>
                      <a:endParaRPr lang="en-US" sz="1600" b="1" kern="100" dirty="0">
                        <a:solidFill>
                          <a:srgbClr val="1F4C6D"/>
                        </a:solidFill>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 commitment for future involvement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 support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extLst>
                  <a:ext uri="{0D108BD9-81ED-4DB2-BD59-A6C34878D82A}">
                    <a16:rowId xmlns:a16="http://schemas.microsoft.com/office/drawing/2014/main" val="2166332240"/>
                  </a:ext>
                </a:extLst>
              </a:tr>
              <a:tr h="691224">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2</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Salary in line with prior engagement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Lose commitment to keep Andrea in mind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Part time support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extLst>
                  <a:ext uri="{0D108BD9-81ED-4DB2-BD59-A6C34878D82A}">
                    <a16:rowId xmlns:a16="http://schemas.microsoft.com/office/drawing/2014/main" val="847544103"/>
                  </a:ext>
                </a:extLst>
              </a:tr>
              <a:tr h="781958">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3</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Salary at higher rate</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600" b="1" i="0" u="none" strike="noStrike" kern="100" cap="none" dirty="0">
                          <a:solidFill>
                            <a:srgbClr val="1F4C6D"/>
                          </a:solidFill>
                          <a:effectLst/>
                          <a:latin typeface="Helvetica" pitchFamily="2" charset="0"/>
                          <a:ea typeface="+mn-ea"/>
                          <a:cs typeface="Adobe Devanagari" panose="02040503050201020203" pitchFamily="18" charset="0"/>
                          <a:sym typeface="Arial"/>
                        </a:rPr>
                        <a:t>Firm commitment to work with Andrea in the future</a:t>
                      </a:r>
                    </a:p>
                  </a:txBody>
                  <a:tcPr marL="68580" marR="68580" marT="0" marB="0"/>
                </a:tc>
                <a:tc>
                  <a:txBody>
                    <a:bodyPr/>
                    <a:lstStyle/>
                    <a:p>
                      <a:pPr marL="0" marR="0">
                        <a:lnSpc>
                          <a:spcPct val="107000"/>
                        </a:lnSpc>
                        <a:spcBef>
                          <a:spcPts val="0"/>
                        </a:spcBef>
                        <a:spcAft>
                          <a:spcPts val="0"/>
                        </a:spcAft>
                      </a:pPr>
                      <a:r>
                        <a:rPr lang="en-US" sz="1600" b="1" i="0" u="none" strike="noStrike" kern="100" cap="none" dirty="0">
                          <a:solidFill>
                            <a:srgbClr val="1F4C6D"/>
                          </a:solidFill>
                          <a:effectLst/>
                          <a:latin typeface="Helvetica" pitchFamily="2" charset="0"/>
                          <a:ea typeface="+mn-ea"/>
                          <a:cs typeface="Adobe Devanagari" panose="02040503050201020203" pitchFamily="18" charset="0"/>
                          <a:sym typeface="Arial"/>
                        </a:rPr>
                        <a:t>Full time support</a:t>
                      </a:r>
                    </a:p>
                  </a:txBody>
                  <a:tcPr marL="68580" marR="68580" marT="0" marB="0"/>
                </a:tc>
                <a:extLst>
                  <a:ext uri="{0D108BD9-81ED-4DB2-BD59-A6C34878D82A}">
                    <a16:rowId xmlns:a16="http://schemas.microsoft.com/office/drawing/2014/main" val="717170584"/>
                  </a:ext>
                </a:extLst>
              </a:tr>
            </a:tbl>
          </a:graphicData>
        </a:graphic>
      </p:graphicFrame>
    </p:spTree>
    <p:extLst>
      <p:ext uri="{BB962C8B-B14F-4D97-AF65-F5344CB8AC3E}">
        <p14:creationId xmlns:p14="http://schemas.microsoft.com/office/powerpoint/2010/main" val="3409494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B9D5-5336-5AED-145A-2CF80FE567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32121AE-8FCD-6639-E302-CE0D1F3D4576}"/>
              </a:ext>
            </a:extLst>
          </p:cNvPr>
          <p:cNvSpPr>
            <a:spLocks noGrp="1"/>
          </p:cNvSpPr>
          <p:nvPr>
            <p:ph type="title"/>
          </p:nvPr>
        </p:nvSpPr>
        <p:spPr/>
        <p:txBody>
          <a:bodyPr>
            <a:normAutofit/>
          </a:bodyPr>
          <a:lstStyle/>
          <a:p>
            <a:r>
              <a:rPr lang="es-US" dirty="0" err="1"/>
              <a:t>Discussion</a:t>
            </a:r>
            <a:endParaRPr lang="es-US" dirty="0"/>
          </a:p>
        </p:txBody>
      </p:sp>
      <p:sp>
        <p:nvSpPr>
          <p:cNvPr id="3" name="Marcador de texto 2">
            <a:extLst>
              <a:ext uri="{FF2B5EF4-FFF2-40B4-BE49-F238E27FC236}">
                <a16:creationId xmlns:a16="http://schemas.microsoft.com/office/drawing/2014/main" id="{EB9CFA15-3EAD-6DF8-4DD8-018D5C0106BE}"/>
              </a:ext>
            </a:extLst>
          </p:cNvPr>
          <p:cNvSpPr>
            <a:spLocks noGrp="1"/>
          </p:cNvSpPr>
          <p:nvPr>
            <p:ph type="body" sz="quarter" idx="13"/>
          </p:nvPr>
        </p:nvSpPr>
        <p:spPr/>
        <p:txBody>
          <a:bodyPr>
            <a:normAutofit/>
          </a:bodyPr>
          <a:lstStyle/>
          <a:p>
            <a:pPr marL="285750" indent="-285750">
              <a:spcAft>
                <a:spcPts val="1200"/>
              </a:spcAft>
              <a:buFont typeface="Arial" panose="020B0604020202020204" pitchFamily="34" charset="0"/>
              <a:buChar char="•"/>
            </a:pPr>
            <a:r>
              <a:rPr lang="en-US" dirty="0"/>
              <a:t>If you didn’t reach this outcome: Why not? What could you have done differently?</a:t>
            </a:r>
          </a:p>
          <a:p>
            <a:pPr marL="285750" indent="-285750">
              <a:spcAft>
                <a:spcPts val="1200"/>
              </a:spcAft>
              <a:buFont typeface="Arial" panose="020B0604020202020204" pitchFamily="34" charset="0"/>
              <a:buChar char="•"/>
            </a:pPr>
            <a:r>
              <a:rPr lang="en-US" dirty="0"/>
              <a:t>If you did reach this outcome: How? What process did you establish? What was difficult about it?</a:t>
            </a:r>
          </a:p>
          <a:p>
            <a:pPr marL="285750" indent="-285750">
              <a:spcAft>
                <a:spcPts val="1200"/>
              </a:spcAft>
              <a:buFont typeface="Arial" panose="020B0604020202020204" pitchFamily="34" charset="0"/>
              <a:buChar char="•"/>
            </a:pPr>
            <a:r>
              <a:rPr lang="en-US" dirty="0"/>
              <a:t>How did your preparation affect the negotiation? What could you do in preparation?</a:t>
            </a:r>
          </a:p>
        </p:txBody>
      </p:sp>
    </p:spTree>
    <p:extLst>
      <p:ext uri="{BB962C8B-B14F-4D97-AF65-F5344CB8AC3E}">
        <p14:creationId xmlns:p14="http://schemas.microsoft.com/office/powerpoint/2010/main" val="129886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0E27-805F-5AC2-DEBC-EAFA6EED62B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3A0013D-AF26-D3F3-1F81-FC090C0E6933}"/>
              </a:ext>
            </a:extLst>
          </p:cNvPr>
          <p:cNvSpPr>
            <a:spLocks noGrp="1"/>
          </p:cNvSpPr>
          <p:nvPr>
            <p:ph type="title"/>
          </p:nvPr>
        </p:nvSpPr>
        <p:spPr/>
        <p:txBody>
          <a:bodyPr>
            <a:normAutofit/>
          </a:bodyPr>
          <a:lstStyle/>
          <a:p>
            <a:r>
              <a:rPr lang="es-US" dirty="0"/>
              <a:t>Trading </a:t>
            </a:r>
            <a:r>
              <a:rPr lang="es-US" dirty="0" err="1"/>
              <a:t>across</a:t>
            </a:r>
            <a:r>
              <a:rPr lang="es-US" dirty="0"/>
              <a:t> </a:t>
            </a:r>
            <a:r>
              <a:rPr lang="es-US" dirty="0" err="1"/>
              <a:t>issues</a:t>
            </a:r>
            <a:r>
              <a:rPr lang="es-US" dirty="0"/>
              <a:t> </a:t>
            </a:r>
            <a:r>
              <a:rPr lang="es-US" dirty="0" err="1"/>
              <a:t>to</a:t>
            </a:r>
            <a:r>
              <a:rPr lang="es-US" dirty="0"/>
              <a:t> </a:t>
            </a:r>
            <a:r>
              <a:rPr lang="es-US" dirty="0" err="1"/>
              <a:t>create</a:t>
            </a:r>
            <a:r>
              <a:rPr lang="es-US" dirty="0"/>
              <a:t> </a:t>
            </a:r>
            <a:r>
              <a:rPr lang="es-US" dirty="0" err="1"/>
              <a:t>value</a:t>
            </a:r>
            <a:endParaRPr lang="es-US" dirty="0"/>
          </a:p>
        </p:txBody>
      </p:sp>
      <p:sp>
        <p:nvSpPr>
          <p:cNvPr id="3" name="Marcador de texto 2">
            <a:extLst>
              <a:ext uri="{FF2B5EF4-FFF2-40B4-BE49-F238E27FC236}">
                <a16:creationId xmlns:a16="http://schemas.microsoft.com/office/drawing/2014/main" id="{63DCED99-0DA8-5501-B1AD-F8B43D00F94B}"/>
              </a:ext>
            </a:extLst>
          </p:cNvPr>
          <p:cNvSpPr>
            <a:spLocks noGrp="1"/>
          </p:cNvSpPr>
          <p:nvPr>
            <p:ph type="body" sz="quarter" idx="13"/>
          </p:nvPr>
        </p:nvSpPr>
        <p:spPr/>
        <p:txBody>
          <a:bodyPr>
            <a:normAutofit/>
          </a:bodyPr>
          <a:lstStyle/>
          <a:p>
            <a:pPr marL="285750" indent="-285750">
              <a:spcAft>
                <a:spcPts val="1200"/>
              </a:spcAft>
              <a:buFont typeface="Arial" panose="020B0604020202020204" pitchFamily="34" charset="0"/>
              <a:buChar char="•"/>
            </a:pPr>
            <a:r>
              <a:rPr lang="en-US" dirty="0"/>
              <a:t>Creating value often means leveraging differences in how much parties care</a:t>
            </a:r>
          </a:p>
          <a:p>
            <a:pPr marL="285750" indent="-285750">
              <a:spcAft>
                <a:spcPts val="1200"/>
              </a:spcAft>
              <a:buFont typeface="Arial" panose="020B0604020202020204" pitchFamily="34" charset="0"/>
              <a:buChar char="•"/>
            </a:pPr>
            <a:r>
              <a:rPr lang="en-US" dirty="0"/>
              <a:t>Ideally, try to identify issues that you care a lot about and they don’t and vice versa, so that each of you gets their priority on an issue they care deeply about.</a:t>
            </a:r>
          </a:p>
          <a:p>
            <a:pPr marL="285750" indent="-285750">
              <a:spcAft>
                <a:spcPts val="1200"/>
              </a:spcAft>
              <a:buFont typeface="Arial" panose="020B0604020202020204" pitchFamily="34" charset="0"/>
              <a:buChar char="•"/>
            </a:pPr>
            <a:r>
              <a:rPr lang="en-US" dirty="0"/>
              <a:t>Try to avoid going issue-by-issue and compromising on each. Rather: zoom out and figure out how much each party cares about the different issues.</a:t>
            </a:r>
          </a:p>
          <a:p>
            <a:pPr>
              <a:spcAft>
                <a:spcPts val="1200"/>
              </a:spcAft>
            </a:pPr>
            <a:endParaRPr lang="es-US" dirty="0"/>
          </a:p>
        </p:txBody>
      </p:sp>
    </p:spTree>
    <p:extLst>
      <p:ext uri="{BB962C8B-B14F-4D97-AF65-F5344CB8AC3E}">
        <p14:creationId xmlns:p14="http://schemas.microsoft.com/office/powerpoint/2010/main" val="374395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804E-3F00-2D53-1DDC-7DFA93753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D521B-1F7A-965D-014E-7AA0DE65879A}"/>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Important note regarding copyright!</a:t>
            </a:r>
            <a:endParaRPr lang="en-US" dirty="0"/>
          </a:p>
        </p:txBody>
      </p:sp>
      <p:sp>
        <p:nvSpPr>
          <p:cNvPr id="3" name="Slide Number Placeholder 2">
            <a:extLst>
              <a:ext uri="{FF2B5EF4-FFF2-40B4-BE49-F238E27FC236}">
                <a16:creationId xmlns:a16="http://schemas.microsoft.com/office/drawing/2014/main" id="{B02A8EC1-F909-CCA7-55F7-38A3A6758384}"/>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a:t>
            </a:fld>
            <a:endParaRPr lang="en" dirty="0"/>
          </a:p>
        </p:txBody>
      </p:sp>
      <p:sp>
        <p:nvSpPr>
          <p:cNvPr id="5" name="Text Placeholder 4">
            <a:extLst>
              <a:ext uri="{FF2B5EF4-FFF2-40B4-BE49-F238E27FC236}">
                <a16:creationId xmlns:a16="http://schemas.microsoft.com/office/drawing/2014/main" id="{CCBAAF45-11D6-31AA-B58C-9C8A9DF83EF3}"/>
              </a:ext>
            </a:extLst>
          </p:cNvPr>
          <p:cNvSpPr>
            <a:spLocks noGrp="1"/>
          </p:cNvSpPr>
          <p:nvPr>
            <p:ph type="body" sz="quarter" idx="13"/>
          </p:nvPr>
        </p:nvSpPr>
        <p:spPr/>
        <p:txBody>
          <a:bodyPr/>
          <a:lstStyle/>
          <a:p>
            <a:pPr algn="just"/>
            <a:r>
              <a:rPr lang="en-US" sz="1400" dirty="0">
                <a:latin typeface="Helvetica" pitchFamily="2" charset="0"/>
              </a:rPr>
              <a:t>We are trying to make our materials accessible and available for you and others to use. Tackling climate change is a collaborative effort so it’s important for us to get our ideas out there.</a:t>
            </a:r>
          </a:p>
          <a:p>
            <a:pPr algn="just"/>
            <a:endParaRPr lang="en-US" sz="1400" dirty="0">
              <a:latin typeface="Helvetica" pitchFamily="2" charset="0"/>
            </a:endParaRPr>
          </a:p>
          <a:p>
            <a:pPr algn="just"/>
            <a:r>
              <a:rPr lang="en-US" sz="1400" dirty="0">
                <a:latin typeface="Helvetica" pitchFamily="2" charset="0"/>
              </a:rPr>
              <a:t>That puts a certain responsibility on you.</a:t>
            </a:r>
          </a:p>
          <a:p>
            <a:pPr algn="just"/>
            <a:endParaRPr lang="en-US" sz="1400" dirty="0">
              <a:latin typeface="Helvetica" pitchFamily="2" charset="0"/>
            </a:endParaRPr>
          </a:p>
          <a:p>
            <a:pPr algn="just"/>
            <a:r>
              <a:rPr lang="en-US" sz="1400" dirty="0">
                <a:latin typeface="Helvetica" pitchFamily="2" charset="0"/>
              </a:rPr>
              <a:t>You may feel free to use these slides in an unedited form while making clear that you are not speaking on behalf of Turn the Tide but are simply using our materials. If you wish to create your own slides please do not use this deck but use your own, including your own branding and attribute us as for any concept or idea you take from this slide.</a:t>
            </a:r>
          </a:p>
          <a:p>
            <a:pPr algn="just"/>
            <a:endParaRPr lang="en-US" sz="1400" dirty="0">
              <a:latin typeface="Helvetica" pitchFamily="2" charset="0"/>
            </a:endParaRPr>
          </a:p>
          <a:p>
            <a:pPr algn="just"/>
            <a:r>
              <a:rPr lang="en-US" sz="1400" dirty="0">
                <a:latin typeface="Helvetica" pitchFamily="2" charset="0"/>
              </a:rPr>
              <a:t>This is important. We appreciate your cooperation. </a:t>
            </a:r>
          </a:p>
          <a:p>
            <a:pPr algn="just"/>
            <a:endParaRPr lang="en-US" sz="1400" dirty="0">
              <a:latin typeface="Helvetica" pitchFamily="2" charset="0"/>
            </a:endParaRPr>
          </a:p>
          <a:p>
            <a:pPr algn="just"/>
            <a:r>
              <a:rPr lang="en-US" sz="1400" dirty="0">
                <a:latin typeface="Helvetica" pitchFamily="2" charset="0"/>
              </a:rPr>
              <a:t>We would love it if you sent us a brief note of how you used these materials and in which context.</a:t>
            </a:r>
          </a:p>
          <a:p>
            <a:pPr algn="just"/>
            <a:r>
              <a:rPr lang="en-US" sz="1400" dirty="0">
                <a:latin typeface="Helvetica" pitchFamily="2" charset="0"/>
                <a:sym typeface="Wingdings" pitchFamily="2" charset="2"/>
                <a:hlinkClick r:id="rId2"/>
              </a:rPr>
              <a:t>collaboratory@hks.harvard.edu</a:t>
            </a:r>
            <a:r>
              <a:rPr lang="en-US" sz="1400" dirty="0">
                <a:latin typeface="Helvetica" pitchFamily="2" charset="0"/>
                <a:sym typeface="Wingdings" pitchFamily="2" charset="2"/>
              </a:rPr>
              <a:t> </a:t>
            </a:r>
            <a:endParaRPr lang="en-US" sz="1400" dirty="0">
              <a:latin typeface="Helvetica" pitchFamily="2" charset="0"/>
            </a:endParaRPr>
          </a:p>
          <a:p>
            <a:pPr algn="just"/>
            <a:endParaRPr lang="en-US" sz="1400" dirty="0">
              <a:latin typeface="Helvetica" pitchFamily="2" charset="0"/>
            </a:endParaRPr>
          </a:p>
          <a:p>
            <a:endParaRPr lang="en-US" sz="1400" dirty="0"/>
          </a:p>
        </p:txBody>
      </p:sp>
    </p:spTree>
    <p:extLst>
      <p:ext uri="{BB962C8B-B14F-4D97-AF65-F5344CB8AC3E}">
        <p14:creationId xmlns:p14="http://schemas.microsoft.com/office/powerpoint/2010/main" val="325169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B8CB-3F04-52C5-D4EC-135E8A313C28}"/>
              </a:ext>
            </a:extLst>
          </p:cNvPr>
          <p:cNvSpPr>
            <a:spLocks noGrp="1"/>
          </p:cNvSpPr>
          <p:nvPr>
            <p:ph type="title"/>
          </p:nvPr>
        </p:nvSpPr>
        <p:spPr>
          <a:xfrm>
            <a:off x="311700" y="205273"/>
            <a:ext cx="8520600" cy="812452"/>
          </a:xfrm>
        </p:spPr>
        <p:txBody>
          <a:bodyPr>
            <a:normAutofit fontScale="90000"/>
          </a:bodyPr>
          <a:lstStyle/>
          <a:p>
            <a:r>
              <a:rPr lang="en-US" dirty="0"/>
              <a:t>Before a negotiation try to understand who likes what how much!</a:t>
            </a:r>
          </a:p>
        </p:txBody>
      </p:sp>
      <p:graphicFrame>
        <p:nvGraphicFramePr>
          <p:cNvPr id="6" name="Table 5">
            <a:extLst>
              <a:ext uri="{FF2B5EF4-FFF2-40B4-BE49-F238E27FC236}">
                <a16:creationId xmlns:a16="http://schemas.microsoft.com/office/drawing/2014/main" id="{D20F81CE-8674-12D4-CF70-0A02738FA639}"/>
              </a:ext>
            </a:extLst>
          </p:cNvPr>
          <p:cNvGraphicFramePr>
            <a:graphicFrameLocks noGrp="1"/>
          </p:cNvGraphicFramePr>
          <p:nvPr>
            <p:extLst>
              <p:ext uri="{D42A27DB-BD31-4B8C-83A1-F6EECF244321}">
                <p14:modId xmlns:p14="http://schemas.microsoft.com/office/powerpoint/2010/main" val="4144435733"/>
              </p:ext>
            </p:extLst>
          </p:nvPr>
        </p:nvGraphicFramePr>
        <p:xfrm>
          <a:off x="1" y="1652461"/>
          <a:ext cx="9143999" cy="2287390"/>
        </p:xfrm>
        <a:graphic>
          <a:graphicData uri="http://schemas.openxmlformats.org/drawingml/2006/table">
            <a:tbl>
              <a:tblPr firstRow="1" firstCol="1" bandRow="1">
                <a:tableStyleId>{073A0DAA-6AF3-43AB-8588-CEC1D06C72B9}</a:tableStyleId>
              </a:tblPr>
              <a:tblGrid>
                <a:gridCol w="1211618">
                  <a:extLst>
                    <a:ext uri="{9D8B030D-6E8A-4147-A177-3AD203B41FA5}">
                      <a16:colId xmlns:a16="http://schemas.microsoft.com/office/drawing/2014/main" val="3844647657"/>
                    </a:ext>
                  </a:extLst>
                </a:gridCol>
                <a:gridCol w="2644127">
                  <a:extLst>
                    <a:ext uri="{9D8B030D-6E8A-4147-A177-3AD203B41FA5}">
                      <a16:colId xmlns:a16="http://schemas.microsoft.com/office/drawing/2014/main" val="1713154589"/>
                    </a:ext>
                  </a:extLst>
                </a:gridCol>
                <a:gridCol w="2644127">
                  <a:extLst>
                    <a:ext uri="{9D8B030D-6E8A-4147-A177-3AD203B41FA5}">
                      <a16:colId xmlns:a16="http://schemas.microsoft.com/office/drawing/2014/main" val="1439642975"/>
                    </a:ext>
                  </a:extLst>
                </a:gridCol>
                <a:gridCol w="2644127">
                  <a:extLst>
                    <a:ext uri="{9D8B030D-6E8A-4147-A177-3AD203B41FA5}">
                      <a16:colId xmlns:a16="http://schemas.microsoft.com/office/drawing/2014/main" val="4034892944"/>
                    </a:ext>
                  </a:extLst>
                </a:gridCol>
              </a:tblGrid>
              <a:tr h="685793">
                <a:tc>
                  <a:txBody>
                    <a:bodyPr/>
                    <a:lstStyle/>
                    <a:p>
                      <a:pPr marL="0" marR="0">
                        <a:lnSpc>
                          <a:spcPct val="107000"/>
                        </a:lnSpc>
                        <a:spcBef>
                          <a:spcPts val="0"/>
                        </a:spcBef>
                        <a:spcAft>
                          <a:spcPts val="0"/>
                        </a:spcAft>
                      </a:pPr>
                      <a:r>
                        <a:rPr lang="en-US" sz="2000" kern="100" dirty="0">
                          <a:effectLst/>
                          <a:latin typeface="Helvetica" pitchFamily="2" charset="0"/>
                          <a:cs typeface="Adobe Devanagari" panose="02040503050201020203" pitchFamily="18" charset="0"/>
                        </a:rPr>
                        <a:t> </a:t>
                      </a:r>
                      <a:endParaRPr lang="en-US" sz="20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solidFill>
                      <a:srgbClr val="072B42"/>
                    </a:solidFill>
                  </a:tcPr>
                </a:tc>
                <a:tc>
                  <a:txBody>
                    <a:bodyPr/>
                    <a:lstStyle/>
                    <a:p>
                      <a:pPr marL="0" marR="0" algn="ctr">
                        <a:lnSpc>
                          <a:spcPct val="107000"/>
                        </a:lnSpc>
                        <a:spcBef>
                          <a:spcPts val="0"/>
                        </a:spcBef>
                        <a:spcAft>
                          <a:spcPts val="0"/>
                        </a:spcAft>
                      </a:pPr>
                      <a:r>
                        <a:rPr lang="en-US" sz="2000" kern="100" dirty="0">
                          <a:effectLst/>
                          <a:latin typeface="Helvetica" pitchFamily="2" charset="0"/>
                          <a:ea typeface="Calibri" panose="020F0502020204030204" pitchFamily="34" charset="0"/>
                          <a:cs typeface="Adobe Devanagari" panose="02040503050201020203" pitchFamily="18" charset="0"/>
                        </a:rPr>
                        <a:t>Issue 1</a:t>
                      </a:r>
                    </a:p>
                  </a:txBody>
                  <a:tcPr marL="51435" marR="51435" marT="0" marB="0" anchor="ctr">
                    <a:solidFill>
                      <a:srgbClr val="072B42"/>
                    </a:solidFill>
                  </a:tcPr>
                </a:tc>
                <a:tc>
                  <a:txBody>
                    <a:bodyPr/>
                    <a:lstStyle/>
                    <a:p>
                      <a:pPr marL="0" marR="0" algn="ctr">
                        <a:lnSpc>
                          <a:spcPct val="107000"/>
                        </a:lnSpc>
                        <a:spcBef>
                          <a:spcPts val="0"/>
                        </a:spcBef>
                        <a:spcAft>
                          <a:spcPts val="0"/>
                        </a:spcAft>
                      </a:pPr>
                      <a:r>
                        <a:rPr lang="en-US" sz="2000" kern="100" dirty="0">
                          <a:effectLst/>
                          <a:latin typeface="Helvetica" pitchFamily="2" charset="0"/>
                          <a:ea typeface="Calibri" panose="020F0502020204030204" pitchFamily="34" charset="0"/>
                          <a:cs typeface="Adobe Devanagari" panose="02040503050201020203" pitchFamily="18" charset="0"/>
                        </a:rPr>
                        <a:t>Issue 2</a:t>
                      </a:r>
                      <a:endParaRPr lang="en-US" sz="2000" b="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tc>
                  <a:txBody>
                    <a:bodyPr/>
                    <a:lstStyle/>
                    <a:p>
                      <a:pPr marL="0" marR="0" algn="ctr">
                        <a:lnSpc>
                          <a:spcPct val="107000"/>
                        </a:lnSpc>
                        <a:spcBef>
                          <a:spcPts val="0"/>
                        </a:spcBef>
                        <a:spcAft>
                          <a:spcPts val="0"/>
                        </a:spcAft>
                      </a:pPr>
                      <a:r>
                        <a:rPr lang="en-US" sz="2000" b="1" kern="100" dirty="0">
                          <a:effectLst/>
                          <a:latin typeface="Helvetica" pitchFamily="2" charset="0"/>
                          <a:cs typeface="Adobe Devanagari" panose="02040503050201020203" pitchFamily="18" charset="0"/>
                        </a:rPr>
                        <a:t>Issue 3</a:t>
                      </a:r>
                      <a:endParaRPr lang="en-US" sz="20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extLst>
                  <a:ext uri="{0D108BD9-81ED-4DB2-BD59-A6C34878D82A}">
                    <a16:rowId xmlns:a16="http://schemas.microsoft.com/office/drawing/2014/main" val="2473943765"/>
                  </a:ext>
                </a:extLst>
              </a:tr>
              <a:tr h="780624">
                <a:tc>
                  <a:txBody>
                    <a:bodyPr/>
                    <a:lstStyle/>
                    <a:p>
                      <a:pPr marL="0" marR="0">
                        <a:lnSpc>
                          <a:spcPct val="107000"/>
                        </a:lnSpc>
                        <a:spcBef>
                          <a:spcPts val="0"/>
                        </a:spcBef>
                        <a:spcAft>
                          <a:spcPts val="0"/>
                        </a:spcAft>
                      </a:pPr>
                      <a:r>
                        <a:rPr lang="en-US" sz="2000" kern="100" dirty="0">
                          <a:effectLst/>
                          <a:latin typeface="Helvetica" pitchFamily="2" charset="0"/>
                          <a:cs typeface="Adobe Devanagari" panose="02040503050201020203" pitchFamily="18" charset="0"/>
                        </a:rPr>
                        <a:t>Party A</a:t>
                      </a:r>
                      <a:endParaRPr lang="en-US" sz="20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+3</a:t>
                      </a:r>
                    </a:p>
                  </a:txBody>
                  <a:tcPr marL="51435" marR="51435" marT="0" marB="0" anchor="ct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0</a:t>
                      </a:r>
                    </a:p>
                  </a:txBody>
                  <a:tcPr marL="51435" marR="51435" marT="0" marB="0" anchor="ct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+1</a:t>
                      </a:r>
                    </a:p>
                  </a:txBody>
                  <a:tcPr marL="51435" marR="51435" marT="0" marB="0" anchor="ctr"/>
                </a:tc>
                <a:extLst>
                  <a:ext uri="{0D108BD9-81ED-4DB2-BD59-A6C34878D82A}">
                    <a16:rowId xmlns:a16="http://schemas.microsoft.com/office/drawing/2014/main" val="2166332240"/>
                  </a:ext>
                </a:extLst>
              </a:tr>
              <a:tr h="820973">
                <a:tc>
                  <a:txBody>
                    <a:bodyPr/>
                    <a:lstStyle/>
                    <a:p>
                      <a:pPr marL="0" marR="0">
                        <a:lnSpc>
                          <a:spcPct val="107000"/>
                        </a:lnSpc>
                        <a:spcBef>
                          <a:spcPts val="0"/>
                        </a:spcBef>
                        <a:spcAft>
                          <a:spcPts val="0"/>
                        </a:spcAft>
                      </a:pPr>
                      <a:r>
                        <a:rPr lang="en-US" sz="2000" kern="100" dirty="0">
                          <a:effectLst/>
                          <a:latin typeface="Helvetica" pitchFamily="2" charset="0"/>
                          <a:cs typeface="Adobe Devanagari" panose="02040503050201020203" pitchFamily="18" charset="0"/>
                        </a:rPr>
                        <a:t>Party B</a:t>
                      </a:r>
                      <a:endParaRPr lang="en-US" sz="2000" kern="100" dirty="0">
                        <a:effectLst/>
                        <a:latin typeface="Helvetica" pitchFamily="2" charset="0"/>
                        <a:ea typeface="Calibri" panose="020F0502020204030204" pitchFamily="34" charset="0"/>
                        <a:cs typeface="Adobe Devanagari" panose="02040503050201020203" pitchFamily="18" charset="0"/>
                      </a:endParaRPr>
                    </a:p>
                  </a:txBody>
                  <a:tcPr marL="51435" marR="51435" marT="0" marB="0" anchor="ctr">
                    <a:solidFill>
                      <a:srgbClr val="072B42"/>
                    </a:solidFill>
                  </a:tcP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-3</a:t>
                      </a:r>
                    </a:p>
                  </a:txBody>
                  <a:tcPr marL="51435" marR="51435" marT="0" marB="0" anchor="ct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+3</a:t>
                      </a:r>
                    </a:p>
                  </a:txBody>
                  <a:tcPr marL="51435" marR="51435" marT="0" marB="0" anchor="ctr"/>
                </a:tc>
                <a:tc>
                  <a:txBody>
                    <a:bodyPr/>
                    <a:lstStyle/>
                    <a:p>
                      <a:pPr marL="0" marR="0" algn="ctr">
                        <a:lnSpc>
                          <a:spcPct val="107000"/>
                        </a:lnSpc>
                        <a:spcBef>
                          <a:spcPts val="0"/>
                        </a:spcBef>
                        <a:spcAft>
                          <a:spcPts val="0"/>
                        </a:spcAft>
                      </a:pPr>
                      <a:r>
                        <a:rPr lang="en-US" sz="1600" kern="100" dirty="0">
                          <a:effectLst/>
                          <a:latin typeface="Helvetica" pitchFamily="2" charset="0"/>
                          <a:cs typeface="Adobe Devanagari" panose="02040503050201020203" pitchFamily="18" charset="0"/>
                        </a:rPr>
                        <a:t>-1</a:t>
                      </a:r>
                    </a:p>
                  </a:txBody>
                  <a:tcPr marL="51435" marR="51435" marT="0" marB="0" anchor="ctr"/>
                </a:tc>
                <a:extLst>
                  <a:ext uri="{0D108BD9-81ED-4DB2-BD59-A6C34878D82A}">
                    <a16:rowId xmlns:a16="http://schemas.microsoft.com/office/drawing/2014/main" val="847544103"/>
                  </a:ext>
                </a:extLst>
              </a:tr>
            </a:tbl>
          </a:graphicData>
        </a:graphic>
      </p:graphicFrame>
    </p:spTree>
    <p:extLst>
      <p:ext uri="{BB962C8B-B14F-4D97-AF65-F5344CB8AC3E}">
        <p14:creationId xmlns:p14="http://schemas.microsoft.com/office/powerpoint/2010/main" val="317426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970A1-D9F2-B2BA-DD2C-93C32851C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9E201-3D82-D955-AEB0-D10B1CA26983}"/>
              </a:ext>
            </a:extLst>
          </p:cNvPr>
          <p:cNvSpPr>
            <a:spLocks noGrp="1"/>
          </p:cNvSpPr>
          <p:nvPr>
            <p:ph type="ctrTitle"/>
          </p:nvPr>
        </p:nvSpPr>
        <p:spPr/>
        <p:txBody>
          <a:bodyPr>
            <a:normAutofit/>
          </a:bodyPr>
          <a:lstStyle/>
          <a:p>
            <a:r>
              <a:rPr lang="en-US" sz="3200" dirty="0"/>
              <a:t>Positioning for a Position Paper</a:t>
            </a:r>
          </a:p>
        </p:txBody>
      </p:sp>
      <p:sp>
        <p:nvSpPr>
          <p:cNvPr id="3" name="Subtitle 2">
            <a:extLst>
              <a:ext uri="{FF2B5EF4-FFF2-40B4-BE49-F238E27FC236}">
                <a16:creationId xmlns:a16="http://schemas.microsoft.com/office/drawing/2014/main" id="{A9C5357B-06FE-8088-11F7-1D7B8B82A306}"/>
              </a:ext>
            </a:extLst>
          </p:cNvPr>
          <p:cNvSpPr>
            <a:spLocks noGrp="1"/>
          </p:cNvSpPr>
          <p:nvPr>
            <p:ph type="subTitle" idx="1"/>
          </p:nvPr>
        </p:nvSpPr>
        <p:spPr/>
        <p:txBody>
          <a:bodyPr/>
          <a:lstStyle/>
          <a:p>
            <a:r>
              <a:rPr lang="en-US" dirty="0"/>
              <a:t>Negotiation Exercise</a:t>
            </a:r>
          </a:p>
        </p:txBody>
      </p:sp>
      <p:sp>
        <p:nvSpPr>
          <p:cNvPr id="4" name="Slide Number Placeholder 3">
            <a:extLst>
              <a:ext uri="{FF2B5EF4-FFF2-40B4-BE49-F238E27FC236}">
                <a16:creationId xmlns:a16="http://schemas.microsoft.com/office/drawing/2014/main" id="{E8B49FAA-87AC-6C50-0AAA-1ABF8F018D5F}"/>
              </a:ext>
            </a:extLst>
          </p:cNvPr>
          <p:cNvSpPr>
            <a:spLocks noGrp="1"/>
          </p:cNvSpPr>
          <p:nvPr>
            <p:ph type="sldNum" idx="12"/>
          </p:nvPr>
        </p:nvSpPr>
        <p:spPr/>
        <p:txBody>
          <a:bodyPr>
            <a:normAutofit lnSpcReduction="10000"/>
          </a:bodyPr>
          <a:lstStyle/>
          <a:p>
            <a:pPr algn="r"/>
            <a:fld id="{00000000-1234-1234-1234-123412341234}" type="slidenum">
              <a:rPr lang="en" smtClean="0"/>
              <a:pPr algn="r"/>
              <a:t>21</a:t>
            </a:fld>
            <a:endParaRPr lang="en" dirty="0"/>
          </a:p>
        </p:txBody>
      </p:sp>
    </p:spTree>
    <p:extLst>
      <p:ext uri="{BB962C8B-B14F-4D97-AF65-F5344CB8AC3E}">
        <p14:creationId xmlns:p14="http://schemas.microsoft.com/office/powerpoint/2010/main" val="356073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6E3CF2-79D4-46DE-5037-A4FA15A19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DB12A-3C83-A699-18F9-895750FD3EFC}"/>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Note</a:t>
            </a:r>
            <a:endParaRPr lang="en-US" dirty="0"/>
          </a:p>
        </p:txBody>
      </p:sp>
      <p:sp>
        <p:nvSpPr>
          <p:cNvPr id="3" name="Slide Number Placeholder 2">
            <a:extLst>
              <a:ext uri="{FF2B5EF4-FFF2-40B4-BE49-F238E27FC236}">
                <a16:creationId xmlns:a16="http://schemas.microsoft.com/office/drawing/2014/main" id="{E49A839C-4354-60D1-6A68-CBE476168D2B}"/>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3</a:t>
            </a:fld>
            <a:endParaRPr lang="en" dirty="0"/>
          </a:p>
        </p:txBody>
      </p:sp>
      <p:sp>
        <p:nvSpPr>
          <p:cNvPr id="5" name="Text Placeholder 4">
            <a:extLst>
              <a:ext uri="{FF2B5EF4-FFF2-40B4-BE49-F238E27FC236}">
                <a16:creationId xmlns:a16="http://schemas.microsoft.com/office/drawing/2014/main" id="{E17FB0FC-4C81-C01B-647F-2936611D423B}"/>
              </a:ext>
            </a:extLst>
          </p:cNvPr>
          <p:cNvSpPr>
            <a:spLocks noGrp="1"/>
          </p:cNvSpPr>
          <p:nvPr>
            <p:ph type="body" sz="quarter" idx="13"/>
          </p:nvPr>
        </p:nvSpPr>
        <p:spPr/>
        <p:txBody>
          <a:bodyPr/>
          <a:lstStyle/>
          <a:p>
            <a:pPr algn="just"/>
            <a:r>
              <a:rPr lang="en-US" sz="1400" dirty="0"/>
              <a:t>This exercise illustrated basic principles of creating value in negotiations through trading across issues and crafting a Party Issue Matrix. </a:t>
            </a:r>
          </a:p>
          <a:p>
            <a:pPr algn="just"/>
            <a:endParaRPr lang="en-US" sz="1400" dirty="0"/>
          </a:p>
          <a:p>
            <a:pPr algn="just"/>
            <a:r>
              <a:rPr lang="en-US" sz="1400" dirty="0"/>
              <a:t>It can be helpful for participants to have watched the following videos in advance or after the session. </a:t>
            </a:r>
          </a:p>
          <a:p>
            <a:pPr algn="just"/>
            <a:endParaRPr lang="en-US" sz="1400" dirty="0"/>
          </a:p>
          <a:p>
            <a:pPr algn="just"/>
            <a:r>
              <a:rPr lang="en-US" sz="1400" dirty="0"/>
              <a:t>Video 1) </a:t>
            </a:r>
            <a:r>
              <a:rPr lang="en-US" sz="1400" dirty="0">
                <a:hlinkClick r:id="rId2"/>
              </a:rPr>
              <a:t>Anselm Dannecker | Creating Value</a:t>
            </a:r>
            <a:endParaRPr lang="en-US" sz="1400" dirty="0"/>
          </a:p>
          <a:p>
            <a:pPr algn="just"/>
            <a:r>
              <a:rPr lang="en-US" sz="1400" dirty="0"/>
              <a:t>Video 2) </a:t>
            </a:r>
            <a:r>
              <a:rPr lang="en-US" sz="1400" dirty="0">
                <a:hlinkClick r:id="rId3"/>
              </a:rPr>
              <a:t>Anselm Dannecker | The Party Issue Matrix</a:t>
            </a:r>
            <a:endParaRPr lang="en-US" sz="1400" dirty="0"/>
          </a:p>
        </p:txBody>
      </p:sp>
    </p:spTree>
    <p:extLst>
      <p:ext uri="{BB962C8B-B14F-4D97-AF65-F5344CB8AC3E}">
        <p14:creationId xmlns:p14="http://schemas.microsoft.com/office/powerpoint/2010/main" val="303228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7F6A4-FB03-C627-F6F4-12FD85E59710}"/>
              </a:ext>
            </a:extLst>
          </p:cNvPr>
          <p:cNvSpPr>
            <a:spLocks noGrp="1"/>
          </p:cNvSpPr>
          <p:nvPr>
            <p:ph sz="quarter" idx="10"/>
          </p:nvPr>
        </p:nvSpPr>
        <p:spPr/>
        <p:txBody>
          <a:bodyPr/>
          <a:lstStyle/>
          <a:p>
            <a:r>
              <a:rPr lang="en-US" dirty="0"/>
              <a:t>Exercise setup</a:t>
            </a:r>
          </a:p>
        </p:txBody>
      </p:sp>
    </p:spTree>
    <p:extLst>
      <p:ext uri="{BB962C8B-B14F-4D97-AF65-F5344CB8AC3E}">
        <p14:creationId xmlns:p14="http://schemas.microsoft.com/office/powerpoint/2010/main" val="95705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C50-6F32-2514-292D-99CF9E51CB1A}"/>
              </a:ext>
            </a:extLst>
          </p:cNvPr>
          <p:cNvSpPr>
            <a:spLocks noGrp="1"/>
          </p:cNvSpPr>
          <p:nvPr>
            <p:ph type="title"/>
          </p:nvPr>
        </p:nvSpPr>
        <p:spPr/>
        <p:txBody>
          <a:bodyPr/>
          <a:lstStyle/>
          <a:p>
            <a:r>
              <a:rPr lang="en-US" dirty="0"/>
              <a:t>Setup</a:t>
            </a:r>
          </a:p>
        </p:txBody>
      </p:sp>
      <p:sp>
        <p:nvSpPr>
          <p:cNvPr id="3" name="Slide Number Placeholder 2">
            <a:extLst>
              <a:ext uri="{FF2B5EF4-FFF2-40B4-BE49-F238E27FC236}">
                <a16:creationId xmlns:a16="http://schemas.microsoft.com/office/drawing/2014/main" id="{A2923499-03CA-1991-EDD0-2A1CCDE73D51}"/>
              </a:ext>
            </a:extLst>
          </p:cNvPr>
          <p:cNvSpPr>
            <a:spLocks noGrp="1"/>
          </p:cNvSpPr>
          <p:nvPr>
            <p:ph type="sldNum" idx="12"/>
          </p:nvPr>
        </p:nvSpPr>
        <p:spPr/>
        <p:txBody>
          <a:bodyPr>
            <a:normAutofit lnSpcReduction="10000"/>
          </a:bodyPr>
          <a:lstStyle/>
          <a:p>
            <a:pPr algn="r"/>
            <a:fld id="{00000000-1234-1234-1234-123412341234}" type="slidenum">
              <a:rPr lang="en" smtClean="0"/>
              <a:pPr algn="r"/>
              <a:t>5</a:t>
            </a:fld>
            <a:endParaRPr lang="en" dirty="0"/>
          </a:p>
        </p:txBody>
      </p:sp>
      <p:sp>
        <p:nvSpPr>
          <p:cNvPr id="4" name="Text Placeholder 3">
            <a:extLst>
              <a:ext uri="{FF2B5EF4-FFF2-40B4-BE49-F238E27FC236}">
                <a16:creationId xmlns:a16="http://schemas.microsoft.com/office/drawing/2014/main" id="{91053501-EAE1-22FE-043A-8391793E05F8}"/>
              </a:ext>
            </a:extLst>
          </p:cNvPr>
          <p:cNvSpPr>
            <a:spLocks noGrp="1"/>
          </p:cNvSpPr>
          <p:nvPr>
            <p:ph type="body" sz="quarter" idx="13"/>
          </p:nvPr>
        </p:nvSpPr>
        <p:spPr>
          <a:xfrm>
            <a:off x="311701" y="1248878"/>
            <a:ext cx="8339140" cy="3054525"/>
          </a:xfrm>
        </p:spPr>
        <p:txBody>
          <a:bodyPr/>
          <a:lstStyle/>
          <a:p>
            <a:pPr marL="0" indent="0">
              <a:buNone/>
            </a:pPr>
            <a:r>
              <a:rPr lang="en-US" sz="1600" b="1" dirty="0"/>
              <a:t>Brianna is the Lead Negotiator of a small country delegation</a:t>
            </a:r>
            <a:r>
              <a:rPr lang="en-US" sz="1600" dirty="0"/>
              <a:t>. Brianna asked </a:t>
            </a:r>
            <a:r>
              <a:rPr lang="en-US" sz="1600" b="1" dirty="0"/>
              <a:t>Andrea, a former climate delegate and currently an activist</a:t>
            </a:r>
            <a:r>
              <a:rPr lang="en-US" sz="1600" dirty="0"/>
              <a:t>, to support the delegation by developing a position paper on a very technical issue. They have worked together before.</a:t>
            </a:r>
          </a:p>
          <a:p>
            <a:pPr marL="0" indent="0">
              <a:buNone/>
            </a:pPr>
            <a:r>
              <a:rPr lang="en-US" sz="1600" dirty="0"/>
              <a:t>Andrea agreed but has some conditions that need to be negotiated. Andrea and Brianna will need to agree on three issues.</a:t>
            </a:r>
          </a:p>
          <a:p>
            <a:pPr marL="0" indent="0">
              <a:buNone/>
            </a:pPr>
            <a:endParaRPr lang="en-US" sz="1600" b="1" dirty="0">
              <a:solidFill>
                <a:srgbClr val="1F4C6D"/>
              </a:solidFill>
            </a:endParaRPr>
          </a:p>
          <a:p>
            <a:r>
              <a:rPr lang="en-US" sz="1600" b="1" dirty="0">
                <a:solidFill>
                  <a:srgbClr val="1F4C6D"/>
                </a:solidFill>
              </a:rPr>
              <a:t>1) Pay: </a:t>
            </a:r>
            <a:r>
              <a:rPr lang="en-US" sz="1600" dirty="0">
                <a:solidFill>
                  <a:srgbClr val="1F4C6D"/>
                </a:solidFill>
              </a:rPr>
              <a:t>Will Andrea be paid and if so, how much?</a:t>
            </a:r>
          </a:p>
          <a:p>
            <a:endParaRPr lang="en-US" sz="1600" b="1" dirty="0">
              <a:solidFill>
                <a:srgbClr val="1F4C6D"/>
              </a:solidFill>
            </a:endParaRPr>
          </a:p>
          <a:p>
            <a:r>
              <a:rPr lang="en-US" sz="1600" b="1" dirty="0">
                <a:solidFill>
                  <a:srgbClr val="1F4C6D"/>
                </a:solidFill>
              </a:rPr>
              <a:t>	2) Future work: </a:t>
            </a:r>
            <a:r>
              <a:rPr lang="en-US" sz="1600" dirty="0">
                <a:solidFill>
                  <a:srgbClr val="1F4C6D"/>
                </a:solidFill>
              </a:rPr>
              <a:t>Will Andrea get a commitment to be involved in future projects?</a:t>
            </a:r>
          </a:p>
          <a:p>
            <a:pPr marL="1828800" indent="0">
              <a:buNone/>
            </a:pPr>
            <a:endParaRPr lang="en-US" sz="1600" dirty="0">
              <a:solidFill>
                <a:srgbClr val="1F4C6D"/>
              </a:solidFill>
            </a:endParaRPr>
          </a:p>
          <a:p>
            <a:pPr marL="1828800" indent="0">
              <a:buNone/>
            </a:pPr>
            <a:r>
              <a:rPr lang="en-US" sz="1600" b="1" dirty="0">
                <a:solidFill>
                  <a:srgbClr val="1F4C6D"/>
                </a:solidFill>
              </a:rPr>
              <a:t>3) Support: </a:t>
            </a:r>
            <a:r>
              <a:rPr lang="en-US" sz="1600" dirty="0">
                <a:solidFill>
                  <a:srgbClr val="1F4C6D"/>
                </a:solidFill>
              </a:rPr>
              <a:t>Will Andrea get the support of a Research Assistant?</a:t>
            </a:r>
          </a:p>
        </p:txBody>
      </p:sp>
    </p:spTree>
    <p:extLst>
      <p:ext uri="{BB962C8B-B14F-4D97-AF65-F5344CB8AC3E}">
        <p14:creationId xmlns:p14="http://schemas.microsoft.com/office/powerpoint/2010/main" val="186594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8D50-048D-E5A8-8812-6455584A5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33D59-3C42-F0DB-CB4B-2D73E48094A6}"/>
              </a:ext>
            </a:extLst>
          </p:cNvPr>
          <p:cNvSpPr>
            <a:spLocks noGrp="1"/>
          </p:cNvSpPr>
          <p:nvPr>
            <p:ph type="title"/>
          </p:nvPr>
        </p:nvSpPr>
        <p:spPr/>
        <p:txBody>
          <a:bodyPr>
            <a:normAutofit/>
          </a:bodyPr>
          <a:lstStyle/>
          <a:p>
            <a:r>
              <a:rPr lang="en-US" dirty="0"/>
              <a:t>Three options only for each issue</a:t>
            </a:r>
          </a:p>
        </p:txBody>
      </p:sp>
      <p:sp>
        <p:nvSpPr>
          <p:cNvPr id="3" name="Slide Number Placeholder 2">
            <a:extLst>
              <a:ext uri="{FF2B5EF4-FFF2-40B4-BE49-F238E27FC236}">
                <a16:creationId xmlns:a16="http://schemas.microsoft.com/office/drawing/2014/main" id="{D12833F7-91CC-3D4A-9646-E196D5360BBC}"/>
              </a:ext>
            </a:extLst>
          </p:cNvPr>
          <p:cNvSpPr>
            <a:spLocks noGrp="1"/>
          </p:cNvSpPr>
          <p:nvPr>
            <p:ph type="sldNum" idx="12"/>
          </p:nvPr>
        </p:nvSpPr>
        <p:spPr/>
        <p:txBody>
          <a:bodyPr>
            <a:normAutofit lnSpcReduction="10000"/>
          </a:bodyPr>
          <a:lstStyle/>
          <a:p>
            <a:pPr algn="r"/>
            <a:fld id="{00000000-1234-1234-1234-123412341234}" type="slidenum">
              <a:rPr lang="en" smtClean="0"/>
              <a:pPr algn="r"/>
              <a:t>6</a:t>
            </a:fld>
            <a:endParaRPr lang="en" dirty="0"/>
          </a:p>
        </p:txBody>
      </p:sp>
      <p:sp>
        <p:nvSpPr>
          <p:cNvPr id="6" name="Text Placeholder 5">
            <a:extLst>
              <a:ext uri="{FF2B5EF4-FFF2-40B4-BE49-F238E27FC236}">
                <a16:creationId xmlns:a16="http://schemas.microsoft.com/office/drawing/2014/main" id="{6D45757B-69AD-4C8A-40AD-3AFCA2D2893F}"/>
              </a:ext>
            </a:extLst>
          </p:cNvPr>
          <p:cNvSpPr>
            <a:spLocks noGrp="1"/>
          </p:cNvSpPr>
          <p:nvPr>
            <p:ph type="body" sz="quarter" idx="13"/>
          </p:nvPr>
        </p:nvSpPr>
        <p:spPr/>
        <p:txBody>
          <a:bodyPr/>
          <a:lstStyle/>
          <a:p>
            <a:endParaRPr lang="en-US"/>
          </a:p>
        </p:txBody>
      </p:sp>
      <p:graphicFrame>
        <p:nvGraphicFramePr>
          <p:cNvPr id="7" name="Table 6">
            <a:extLst>
              <a:ext uri="{FF2B5EF4-FFF2-40B4-BE49-F238E27FC236}">
                <a16:creationId xmlns:a16="http://schemas.microsoft.com/office/drawing/2014/main" id="{E8F18A41-6898-5B2C-357E-65AD6B703C1D}"/>
              </a:ext>
            </a:extLst>
          </p:cNvPr>
          <p:cNvGraphicFramePr>
            <a:graphicFrameLocks noGrp="1"/>
          </p:cNvGraphicFramePr>
          <p:nvPr>
            <p:extLst>
              <p:ext uri="{D42A27DB-BD31-4B8C-83A1-F6EECF244321}">
                <p14:modId xmlns:p14="http://schemas.microsoft.com/office/powerpoint/2010/main" val="4055119332"/>
              </p:ext>
            </p:extLst>
          </p:nvPr>
        </p:nvGraphicFramePr>
        <p:xfrm>
          <a:off x="0" y="1135765"/>
          <a:ext cx="9021156" cy="3320122"/>
        </p:xfrm>
        <a:graphic>
          <a:graphicData uri="http://schemas.openxmlformats.org/drawingml/2006/table">
            <a:tbl>
              <a:tblPr firstRow="1" firstCol="1" bandRow="1">
                <a:tableStyleId>{073A0DAA-6AF3-43AB-8588-CEC1D06C72B9}</a:tableStyleId>
              </a:tblPr>
              <a:tblGrid>
                <a:gridCol w="1195341">
                  <a:extLst>
                    <a:ext uri="{9D8B030D-6E8A-4147-A177-3AD203B41FA5}">
                      <a16:colId xmlns:a16="http://schemas.microsoft.com/office/drawing/2014/main" val="3844647657"/>
                    </a:ext>
                  </a:extLst>
                </a:gridCol>
                <a:gridCol w="2608605">
                  <a:extLst>
                    <a:ext uri="{9D8B030D-6E8A-4147-A177-3AD203B41FA5}">
                      <a16:colId xmlns:a16="http://schemas.microsoft.com/office/drawing/2014/main" val="1713154589"/>
                    </a:ext>
                  </a:extLst>
                </a:gridCol>
                <a:gridCol w="2608605">
                  <a:extLst>
                    <a:ext uri="{9D8B030D-6E8A-4147-A177-3AD203B41FA5}">
                      <a16:colId xmlns:a16="http://schemas.microsoft.com/office/drawing/2014/main" val="1439642975"/>
                    </a:ext>
                  </a:extLst>
                </a:gridCol>
                <a:gridCol w="2608605">
                  <a:extLst>
                    <a:ext uri="{9D8B030D-6E8A-4147-A177-3AD203B41FA5}">
                      <a16:colId xmlns:a16="http://schemas.microsoft.com/office/drawing/2014/main" val="4034892944"/>
                    </a:ext>
                  </a:extLst>
                </a:gridCol>
              </a:tblGrid>
              <a:tr h="1189687">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indent="0" algn="l">
                        <a:lnSpc>
                          <a:spcPct val="107000"/>
                        </a:lnSpc>
                        <a:spcBef>
                          <a:spcPts val="0"/>
                        </a:spcBef>
                        <a:spcAft>
                          <a:spcPts val="0"/>
                        </a:spcAft>
                        <a:buNone/>
                      </a:pPr>
                      <a:r>
                        <a:rPr lang="en-US" sz="1200" kern="100" dirty="0">
                          <a:effectLst/>
                          <a:latin typeface="Helvetica" pitchFamily="2" charset="0"/>
                          <a:cs typeface="Adobe Devanagari" panose="02040503050201020203" pitchFamily="18" charset="0"/>
                        </a:rPr>
                        <a:t>1) Pay:</a:t>
                      </a:r>
                    </a:p>
                    <a:p>
                      <a:pPr marL="0" marR="0" indent="0">
                        <a:lnSpc>
                          <a:spcPct val="107000"/>
                        </a:lnSpc>
                        <a:spcBef>
                          <a:spcPts val="0"/>
                        </a:spcBef>
                        <a:spcAft>
                          <a:spcPts val="0"/>
                        </a:spcAft>
                        <a:buNone/>
                      </a:pPr>
                      <a:r>
                        <a:rPr lang="en-US" sz="1200" b="0" kern="100" dirty="0">
                          <a:effectLst/>
                          <a:latin typeface="Helvetica" pitchFamily="2" charset="0"/>
                          <a:cs typeface="Adobe Devanagari" panose="02040503050201020203" pitchFamily="18" charset="0"/>
                        </a:rPr>
                        <a:t>Will Andrea be paid and if so, how much?</a:t>
                      </a:r>
                    </a:p>
                    <a:p>
                      <a:pPr marL="0" marR="0">
                        <a:lnSpc>
                          <a:spcPct val="107000"/>
                        </a:lnSpc>
                        <a:spcBef>
                          <a:spcPts val="0"/>
                        </a:spcBef>
                        <a:spcAft>
                          <a:spcPts val="0"/>
                        </a:spcAft>
                      </a:pP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ea typeface="Calibri" panose="020F0502020204030204" pitchFamily="34" charset="0"/>
                          <a:cs typeface="Adobe Devanagari" panose="02040503050201020203" pitchFamily="18" charset="0"/>
                        </a:rPr>
                        <a:t>2) Future work:</a:t>
                      </a:r>
                      <a:br>
                        <a:rPr lang="en-US" sz="1200" kern="100" dirty="0">
                          <a:effectLst/>
                          <a:latin typeface="Helvetica" pitchFamily="2" charset="0"/>
                          <a:ea typeface="Calibri" panose="020F0502020204030204" pitchFamily="34" charset="0"/>
                          <a:cs typeface="Adobe Devanagari" panose="02040503050201020203" pitchFamily="18" charset="0"/>
                        </a:rPr>
                      </a:br>
                      <a:r>
                        <a:rPr lang="en-US" sz="1200" b="0" kern="100" dirty="0">
                          <a:effectLst/>
                          <a:latin typeface="Helvetica" pitchFamily="2" charset="0"/>
                          <a:ea typeface="Calibri" panose="020F0502020204030204" pitchFamily="34" charset="0"/>
                          <a:cs typeface="Adobe Devanagari" panose="02040503050201020203" pitchFamily="18" charset="0"/>
                        </a:rPr>
                        <a:t>Will Andrea get a commitment to be involved in future projects?</a:t>
                      </a:r>
                    </a:p>
                  </a:txBody>
                  <a:tcPr marL="68580" marR="68580" marT="0" marB="0">
                    <a:solidFill>
                      <a:srgbClr val="072B42"/>
                    </a:solidFill>
                  </a:tcPr>
                </a:tc>
                <a:tc>
                  <a:txBody>
                    <a:bodyPr/>
                    <a:lstStyle/>
                    <a:p>
                      <a:pPr marL="0" marR="0">
                        <a:lnSpc>
                          <a:spcPct val="107000"/>
                        </a:lnSpc>
                        <a:spcBef>
                          <a:spcPts val="0"/>
                        </a:spcBef>
                        <a:spcAft>
                          <a:spcPts val="0"/>
                        </a:spcAft>
                      </a:pPr>
                      <a:r>
                        <a:rPr lang="en-US" sz="1200" b="1" kern="100" dirty="0">
                          <a:effectLst/>
                          <a:latin typeface="Helvetica" pitchFamily="2" charset="0"/>
                          <a:cs typeface="Adobe Devanagari" panose="02040503050201020203" pitchFamily="18" charset="0"/>
                        </a:rPr>
                        <a:t>3) Support:</a:t>
                      </a:r>
                    </a:p>
                    <a:p>
                      <a:pPr marL="0" marR="0">
                        <a:lnSpc>
                          <a:spcPct val="107000"/>
                        </a:lnSpc>
                        <a:spcBef>
                          <a:spcPts val="0"/>
                        </a:spcBef>
                        <a:spcAft>
                          <a:spcPts val="0"/>
                        </a:spcAft>
                      </a:pPr>
                      <a:r>
                        <a:rPr lang="en-US" sz="1200" b="0" kern="100" dirty="0">
                          <a:effectLst/>
                          <a:latin typeface="Helvetica" pitchFamily="2" charset="0"/>
                          <a:cs typeface="Adobe Devanagari" panose="02040503050201020203" pitchFamily="18" charset="0"/>
                        </a:rPr>
                        <a:t>Will Andrea get the support of an assistant?</a:t>
                      </a:r>
                      <a:endParaRPr lang="en-US" sz="1200" b="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extLst>
                  <a:ext uri="{0D108BD9-81ED-4DB2-BD59-A6C34878D82A}">
                    <a16:rowId xmlns:a16="http://schemas.microsoft.com/office/drawing/2014/main" val="2473943765"/>
                  </a:ext>
                </a:extLst>
              </a:tr>
              <a:tr h="657253">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1</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Salary that covers basic expenses</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 commitment for future involvement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No support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extLst>
                  <a:ext uri="{0D108BD9-81ED-4DB2-BD59-A6C34878D82A}">
                    <a16:rowId xmlns:a16="http://schemas.microsoft.com/office/drawing/2014/main" val="2166332240"/>
                  </a:ext>
                </a:extLst>
              </a:tr>
              <a:tr h="691224">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2</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Salary in line with prior engagement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Lose commitment to keep Andrea in mind </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Part time support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extLst>
                  <a:ext uri="{0D108BD9-81ED-4DB2-BD59-A6C34878D82A}">
                    <a16:rowId xmlns:a16="http://schemas.microsoft.com/office/drawing/2014/main" val="847544103"/>
                  </a:ext>
                </a:extLst>
              </a:tr>
              <a:tr h="781958">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Option 3</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solidFill>
                      <a:srgbClr val="072B42"/>
                    </a:solidFill>
                  </a:tcPr>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Salary at higher rate</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Firm commitment to work with Andrea in the future</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tc>
                  <a:txBody>
                    <a:bodyPr/>
                    <a:lstStyle/>
                    <a:p>
                      <a:pPr marL="0" marR="0">
                        <a:lnSpc>
                          <a:spcPct val="107000"/>
                        </a:lnSpc>
                        <a:spcBef>
                          <a:spcPts val="0"/>
                        </a:spcBef>
                        <a:spcAft>
                          <a:spcPts val="0"/>
                        </a:spcAft>
                      </a:pPr>
                      <a:r>
                        <a:rPr lang="en-US" sz="1200" kern="100" dirty="0">
                          <a:effectLst/>
                          <a:latin typeface="Helvetica" pitchFamily="2" charset="0"/>
                          <a:cs typeface="Adobe Devanagari" panose="02040503050201020203" pitchFamily="18" charset="0"/>
                        </a:rPr>
                        <a:t>Full time support</a:t>
                      </a:r>
                      <a:endParaRPr lang="en-US" sz="1200" kern="100" dirty="0">
                        <a:effectLst/>
                        <a:latin typeface="Helvetica" pitchFamily="2" charset="0"/>
                        <a:ea typeface="Calibri" panose="020F0502020204030204" pitchFamily="34" charset="0"/>
                        <a:cs typeface="Adobe Devanagari" panose="02040503050201020203" pitchFamily="18" charset="0"/>
                      </a:endParaRPr>
                    </a:p>
                  </a:txBody>
                  <a:tcPr marL="68580" marR="68580" marT="0" marB="0"/>
                </a:tc>
                <a:extLst>
                  <a:ext uri="{0D108BD9-81ED-4DB2-BD59-A6C34878D82A}">
                    <a16:rowId xmlns:a16="http://schemas.microsoft.com/office/drawing/2014/main" val="717170584"/>
                  </a:ext>
                </a:extLst>
              </a:tr>
            </a:tbl>
          </a:graphicData>
        </a:graphic>
      </p:graphicFrame>
    </p:spTree>
    <p:extLst>
      <p:ext uri="{BB962C8B-B14F-4D97-AF65-F5344CB8AC3E}">
        <p14:creationId xmlns:p14="http://schemas.microsoft.com/office/powerpoint/2010/main" val="109875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E41C-7841-BEC1-1A51-CBF224F09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8C233-5849-88A3-2BF9-2A87000E7E03}"/>
              </a:ext>
            </a:extLst>
          </p:cNvPr>
          <p:cNvSpPr>
            <a:spLocks noGrp="1"/>
          </p:cNvSpPr>
          <p:nvPr>
            <p:ph type="title"/>
          </p:nvPr>
        </p:nvSpPr>
        <p:spPr/>
        <p:txBody>
          <a:bodyPr/>
          <a:lstStyle/>
          <a:p>
            <a:r>
              <a:rPr lang="en-US" dirty="0"/>
              <a:t>Setup</a:t>
            </a:r>
          </a:p>
        </p:txBody>
      </p:sp>
      <p:sp>
        <p:nvSpPr>
          <p:cNvPr id="3" name="Slide Number Placeholder 2">
            <a:extLst>
              <a:ext uri="{FF2B5EF4-FFF2-40B4-BE49-F238E27FC236}">
                <a16:creationId xmlns:a16="http://schemas.microsoft.com/office/drawing/2014/main" id="{FBFFD3D6-D36E-DFA2-8F9B-E771121C8CE1}"/>
              </a:ext>
            </a:extLst>
          </p:cNvPr>
          <p:cNvSpPr>
            <a:spLocks noGrp="1"/>
          </p:cNvSpPr>
          <p:nvPr>
            <p:ph type="sldNum" idx="12"/>
          </p:nvPr>
        </p:nvSpPr>
        <p:spPr/>
        <p:txBody>
          <a:bodyPr>
            <a:normAutofit lnSpcReduction="10000"/>
          </a:bodyPr>
          <a:lstStyle/>
          <a:p>
            <a:pPr algn="r"/>
            <a:fld id="{00000000-1234-1234-1234-123412341234}" type="slidenum">
              <a:rPr lang="en" smtClean="0"/>
              <a:pPr algn="r"/>
              <a:t>7</a:t>
            </a:fld>
            <a:endParaRPr lang="en" dirty="0"/>
          </a:p>
        </p:txBody>
      </p:sp>
      <p:sp>
        <p:nvSpPr>
          <p:cNvPr id="4" name="Text Placeholder 3">
            <a:extLst>
              <a:ext uri="{FF2B5EF4-FFF2-40B4-BE49-F238E27FC236}">
                <a16:creationId xmlns:a16="http://schemas.microsoft.com/office/drawing/2014/main" id="{4987165B-A673-AE50-60A8-83AFBAF7E8DE}"/>
              </a:ext>
            </a:extLst>
          </p:cNvPr>
          <p:cNvSpPr>
            <a:spLocks noGrp="1"/>
          </p:cNvSpPr>
          <p:nvPr>
            <p:ph type="body" sz="quarter" idx="13"/>
          </p:nvPr>
        </p:nvSpPr>
        <p:spPr>
          <a:xfrm>
            <a:off x="311701" y="1248878"/>
            <a:ext cx="8339140" cy="3054525"/>
          </a:xfrm>
        </p:spPr>
        <p:txBody>
          <a:bodyPr/>
          <a:lstStyle/>
          <a:p>
            <a:pPr marL="285750" indent="-285750">
              <a:spcAft>
                <a:spcPts val="1200"/>
              </a:spcAft>
              <a:buFont typeface="Arial" panose="020B0604020202020204" pitchFamily="34" charset="0"/>
              <a:buChar char="•"/>
            </a:pPr>
            <a:r>
              <a:rPr lang="en-US" sz="1600" dirty="0">
                <a:solidFill>
                  <a:srgbClr val="072B42"/>
                </a:solidFill>
              </a:rPr>
              <a:t>You must agree on one option for each issue!</a:t>
            </a:r>
          </a:p>
          <a:p>
            <a:pPr marL="285750" indent="-285750">
              <a:spcAft>
                <a:spcPts val="1200"/>
              </a:spcAft>
              <a:buFont typeface="Arial" panose="020B0604020202020204" pitchFamily="34" charset="0"/>
              <a:buChar char="•"/>
            </a:pPr>
            <a:r>
              <a:rPr lang="en-US" sz="1600" dirty="0">
                <a:solidFill>
                  <a:srgbClr val="072B42"/>
                </a:solidFill>
              </a:rPr>
              <a:t>You cannot deviate from those and invent new options!</a:t>
            </a:r>
          </a:p>
          <a:p>
            <a:pPr marL="285750" indent="-285750">
              <a:spcAft>
                <a:spcPts val="1200"/>
              </a:spcAft>
              <a:buFont typeface="Arial" panose="020B0604020202020204" pitchFamily="34" charset="0"/>
              <a:buChar char="•"/>
            </a:pPr>
            <a:r>
              <a:rPr lang="en-US" sz="1600" dirty="0">
                <a:solidFill>
                  <a:srgbClr val="072B42"/>
                </a:solidFill>
              </a:rPr>
              <a:t>Take ca. 10 minutes to prepare individually, then you have ca. 15 minutes to negotiate.</a:t>
            </a:r>
          </a:p>
        </p:txBody>
      </p:sp>
    </p:spTree>
    <p:extLst>
      <p:ext uri="{BB962C8B-B14F-4D97-AF65-F5344CB8AC3E}">
        <p14:creationId xmlns:p14="http://schemas.microsoft.com/office/powerpoint/2010/main" val="257817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9FC22C-7C4B-FE27-240D-311260DE46F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9D69EA-808C-D094-6577-3E67C6FD0BA9}"/>
              </a:ext>
            </a:extLst>
          </p:cNvPr>
          <p:cNvSpPr>
            <a:spLocks noGrp="1"/>
          </p:cNvSpPr>
          <p:nvPr>
            <p:ph sz="quarter" idx="10"/>
          </p:nvPr>
        </p:nvSpPr>
        <p:spPr/>
        <p:txBody>
          <a:bodyPr/>
          <a:lstStyle/>
          <a:p>
            <a:r>
              <a:rPr lang="en-US" dirty="0"/>
              <a:t>Alternative Exercise setup</a:t>
            </a:r>
          </a:p>
        </p:txBody>
      </p:sp>
    </p:spTree>
    <p:extLst>
      <p:ext uri="{BB962C8B-B14F-4D97-AF65-F5344CB8AC3E}">
        <p14:creationId xmlns:p14="http://schemas.microsoft.com/office/powerpoint/2010/main" val="1260130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CDA522-5D96-8574-C88D-036D3E6AB6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A7F36-3070-CE4E-8B0B-E1A800D8F086}"/>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Note</a:t>
            </a:r>
            <a:endParaRPr lang="en-US" dirty="0"/>
          </a:p>
        </p:txBody>
      </p:sp>
      <p:sp>
        <p:nvSpPr>
          <p:cNvPr id="3" name="Slide Number Placeholder 2">
            <a:extLst>
              <a:ext uri="{FF2B5EF4-FFF2-40B4-BE49-F238E27FC236}">
                <a16:creationId xmlns:a16="http://schemas.microsoft.com/office/drawing/2014/main" id="{5CA72479-3B34-0625-DD9E-738ECBD5D9B5}"/>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9</a:t>
            </a:fld>
            <a:endParaRPr lang="en" dirty="0"/>
          </a:p>
        </p:txBody>
      </p:sp>
      <p:sp>
        <p:nvSpPr>
          <p:cNvPr id="5" name="Text Placeholder 4">
            <a:extLst>
              <a:ext uri="{FF2B5EF4-FFF2-40B4-BE49-F238E27FC236}">
                <a16:creationId xmlns:a16="http://schemas.microsoft.com/office/drawing/2014/main" id="{E5D6BAFF-5B2C-2477-03CB-5D6D4472C0F8}"/>
              </a:ext>
            </a:extLst>
          </p:cNvPr>
          <p:cNvSpPr>
            <a:spLocks noGrp="1"/>
          </p:cNvSpPr>
          <p:nvPr>
            <p:ph type="body" sz="quarter" idx="13"/>
          </p:nvPr>
        </p:nvSpPr>
        <p:spPr/>
        <p:txBody>
          <a:bodyPr/>
          <a:lstStyle/>
          <a:p>
            <a:pPr algn="just"/>
            <a:r>
              <a:rPr lang="en-US" sz="1400" dirty="0"/>
              <a:t>Instead of handing out the assignments and having people prepare individually, the instructor can split the groups into two (by the roles) and give them their instructions via the slides. This can be especially helpful for virtual trainings, where sharing documents can be cumbersome. Instead, the instructor can create two breakout rooms, one for participants playing the role of Andrea and one for participants playing the role of Brianna and give them their respective instructions using the following slides.</a:t>
            </a:r>
          </a:p>
        </p:txBody>
      </p:sp>
    </p:spTree>
    <p:extLst>
      <p:ext uri="{BB962C8B-B14F-4D97-AF65-F5344CB8AC3E}">
        <p14:creationId xmlns:p14="http://schemas.microsoft.com/office/powerpoint/2010/main" val="468173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E7913956A5F4F92F8CEF0B65BDEC9" ma:contentTypeVersion="18" ma:contentTypeDescription="Create a new document." ma:contentTypeScope="" ma:versionID="0daa8ac9d879b798e7d43fc4f280382a">
  <xsd:schema xmlns:xsd="http://www.w3.org/2001/XMLSchema" xmlns:xs="http://www.w3.org/2001/XMLSchema" xmlns:p="http://schemas.microsoft.com/office/2006/metadata/properties" xmlns:ns2="ef274eb8-40b0-43af-af59-ab853a2a3d4a" xmlns:ns3="c8d5e17f-b2fa-4d09-aa94-549dd90707ce" targetNamespace="http://schemas.microsoft.com/office/2006/metadata/properties" ma:root="true" ma:fieldsID="1d634abb65de6d3e5c6959b6fdc9562d" ns2:_="" ns3:_="">
    <xsd:import namespace="ef274eb8-40b0-43af-af59-ab853a2a3d4a"/>
    <xsd:import namespace="c8d5e17f-b2fa-4d09-aa94-549dd90707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274eb8-40b0-43af-af59-ab853a2a3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d5e17f-b2fa-4d09-aa94-549dd90707c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27e7fc-e9e5-4913-ac70-c9039e0501e7}" ma:internalName="TaxCatchAll" ma:showField="CatchAllData" ma:web="c8d5e17f-b2fa-4d09-aa94-549dd9070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274eb8-40b0-43af-af59-ab853a2a3d4a">
      <Terms xmlns="http://schemas.microsoft.com/office/infopath/2007/PartnerControls"/>
    </lcf76f155ced4ddcb4097134ff3c332f>
    <TaxCatchAll xmlns="c8d5e17f-b2fa-4d09-aa94-549dd90707ce" xsi:nil="true"/>
  </documentManagement>
</p:properties>
</file>

<file path=customXml/itemProps1.xml><?xml version="1.0" encoding="utf-8"?>
<ds:datastoreItem xmlns:ds="http://schemas.openxmlformats.org/officeDocument/2006/customXml" ds:itemID="{F9060460-FAD0-4595-B7D1-D8C59E146F9B}">
  <ds:schemaRefs>
    <ds:schemaRef ds:uri="http://schemas.microsoft.com/sharepoint/v3/contenttype/forms"/>
  </ds:schemaRefs>
</ds:datastoreItem>
</file>

<file path=customXml/itemProps2.xml><?xml version="1.0" encoding="utf-8"?>
<ds:datastoreItem xmlns:ds="http://schemas.openxmlformats.org/officeDocument/2006/customXml" ds:itemID="{4A50AC75-7642-4FEB-A1F0-01AFCB5B7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274eb8-40b0-43af-af59-ab853a2a3d4a"/>
    <ds:schemaRef ds:uri="c8d5e17f-b2fa-4d09-aa94-549dd90707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BF1D51-1E24-4D9A-A466-051CF7532117}">
  <ds:schemaRefs>
    <ds:schemaRef ds:uri="http://purl.org/dc/dcmitype/"/>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c8d5e17f-b2fa-4d09-aa94-549dd90707ce"/>
    <ds:schemaRef ds:uri="ef274eb8-40b0-43af-af59-ab853a2a3d4a"/>
  </ds:schemaRefs>
</ds:datastoreItem>
</file>

<file path=docProps/app.xml><?xml version="1.0" encoding="utf-8"?>
<Properties xmlns="http://schemas.openxmlformats.org/officeDocument/2006/extended-properties" xmlns:vt="http://schemas.openxmlformats.org/officeDocument/2006/docPropsVTypes">
  <Template/>
  <TotalTime>6521</TotalTime>
  <Words>2390</Words>
  <Application>Microsoft Macintosh PowerPoint</Application>
  <PresentationFormat>On-screen Show (16:9)</PresentationFormat>
  <Paragraphs>212</Paragraphs>
  <Slides>21</Slides>
  <Notes>6</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Adobe Devanagari</vt:lpstr>
      <vt:lpstr>Aptos</vt:lpstr>
      <vt:lpstr>Arial</vt:lpstr>
      <vt:lpstr>Courier New</vt:lpstr>
      <vt:lpstr>Helvetica</vt:lpstr>
      <vt:lpstr>Helvetica Light</vt:lpstr>
      <vt:lpstr>Symbol</vt:lpstr>
      <vt:lpstr>Wingdings</vt:lpstr>
      <vt:lpstr>Simple Light</vt:lpstr>
      <vt:lpstr>Positioning for a Position Paper</vt:lpstr>
      <vt:lpstr>Important note regarding copyright!</vt:lpstr>
      <vt:lpstr>Note</vt:lpstr>
      <vt:lpstr>PowerPoint Presentation</vt:lpstr>
      <vt:lpstr>Setup</vt:lpstr>
      <vt:lpstr>Three options only for each issue</vt:lpstr>
      <vt:lpstr>Setup</vt:lpstr>
      <vt:lpstr>PowerPoint Presentation</vt:lpstr>
      <vt:lpstr>Note</vt:lpstr>
      <vt:lpstr>Andrea</vt:lpstr>
      <vt:lpstr>Brianna</vt:lpstr>
      <vt:lpstr>PowerPoint Presentation</vt:lpstr>
      <vt:lpstr>Results</vt:lpstr>
      <vt:lpstr>Looking at the structure</vt:lpstr>
      <vt:lpstr>Looking at the structure</vt:lpstr>
      <vt:lpstr>Looking at the structure</vt:lpstr>
      <vt:lpstr>Value maximizing outcome</vt:lpstr>
      <vt:lpstr>Discussion</vt:lpstr>
      <vt:lpstr>Trading across issues to create value</vt:lpstr>
      <vt:lpstr>Before a negotiation try to understand who likes what how much!</vt:lpstr>
      <vt:lpstr>Positioning for a Position Paper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Anselm Dannecker</cp:lastModifiedBy>
  <cp:revision>12</cp:revision>
  <dcterms:modified xsi:type="dcterms:W3CDTF">2025-02-26T11:13:50Z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0x0101001F4E7913956A5F4F92F8CEF0B65BDEC9</vt:lpwstr>
  </property>
  <property fmtid="{D5CDD505-2E9C-101B-9397-08002B2CF9AE}" pid="3" name="MediaServiceImageTags">
    <vt:lpwstr/>
  </property>
</Properties>
</file>