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59" r:id="rId4"/>
  </p:sldMasterIdLst>
  <p:notesMasterIdLst>
    <p:notesMasterId r:id="rId18"/>
  </p:notesMasterIdLst>
  <p:sldIdLst>
    <p:sldId id="256" r:id="rId5"/>
    <p:sldId id="268" r:id="rId6"/>
    <p:sldId id="2141412160" r:id="rId7"/>
    <p:sldId id="2141411958" r:id="rId8"/>
    <p:sldId id="2141411959" r:id="rId9"/>
    <p:sldId id="2141411960" r:id="rId10"/>
    <p:sldId id="2141412246" r:id="rId11"/>
    <p:sldId id="2141412249" r:id="rId12"/>
    <p:sldId id="2141412248" r:id="rId13"/>
    <p:sldId id="2141412247" r:id="rId14"/>
    <p:sldId id="2141412250" r:id="rId15"/>
    <p:sldId id="2141412251" r:id="rId16"/>
    <p:sldId id="2141412252"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B42"/>
    <a:srgbClr val="00879F"/>
    <a:srgbClr val="1F4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8AC19-5DE1-2741-9A29-757F6971E9F1}" v="10" dt="2025-02-20T18:22:44.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2"/>
    <p:restoredTop sz="87683"/>
  </p:normalViewPr>
  <p:slideViewPr>
    <p:cSldViewPr snapToGrid="0">
      <p:cViewPr varScale="1">
        <p:scale>
          <a:sx n="167" d="100"/>
          <a:sy n="167" d="100"/>
        </p:scale>
        <p:origin x="11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ecker, Anselm" userId="da0585c2-7192-4172-bb2a-0c8bfa5a91ee" providerId="ADAL" clId="{D058AC19-5DE1-2741-9A29-757F6971E9F1}"/>
    <pc:docChg chg="undo custSel addSld delSld modSld sldOrd delMainMaster">
      <pc:chgData name="Dannecker, Anselm" userId="da0585c2-7192-4172-bb2a-0c8bfa5a91ee" providerId="ADAL" clId="{D058AC19-5DE1-2741-9A29-757F6971E9F1}" dt="2025-02-20T18:22:44.781" v="263"/>
      <pc:docMkLst>
        <pc:docMk/>
      </pc:docMkLst>
      <pc:sldChg chg="modSp mod">
        <pc:chgData name="Dannecker, Anselm" userId="da0585c2-7192-4172-bb2a-0c8bfa5a91ee" providerId="ADAL" clId="{D058AC19-5DE1-2741-9A29-757F6971E9F1}" dt="2025-02-20T18:09:50.630" v="18" actId="20577"/>
        <pc:sldMkLst>
          <pc:docMk/>
          <pc:sldMk cId="0" sldId="256"/>
        </pc:sldMkLst>
        <pc:spChg chg="mod">
          <ac:chgData name="Dannecker, Anselm" userId="da0585c2-7192-4172-bb2a-0c8bfa5a91ee" providerId="ADAL" clId="{D058AC19-5DE1-2741-9A29-757F6971E9F1}" dt="2025-02-20T18:09:46.220" v="16" actId="20577"/>
          <ac:spMkLst>
            <pc:docMk/>
            <pc:sldMk cId="0" sldId="256"/>
            <ac:spMk id="58" creationId="{00000000-0000-0000-0000-000000000000}"/>
          </ac:spMkLst>
        </pc:spChg>
        <pc:spChg chg="mod">
          <ac:chgData name="Dannecker, Anselm" userId="da0585c2-7192-4172-bb2a-0c8bfa5a91ee" providerId="ADAL" clId="{D058AC19-5DE1-2741-9A29-757F6971E9F1}" dt="2025-02-20T18:09:50.630" v="18" actId="20577"/>
          <ac:spMkLst>
            <pc:docMk/>
            <pc:sldMk cId="0" sldId="256"/>
            <ac:spMk id="59" creationId="{00000000-0000-0000-0000-000000000000}"/>
          </ac:spMkLst>
        </pc:spChg>
      </pc:sldChg>
      <pc:sldChg chg="del">
        <pc:chgData name="Dannecker, Anselm" userId="da0585c2-7192-4172-bb2a-0c8bfa5a91ee" providerId="ADAL" clId="{D058AC19-5DE1-2741-9A29-757F6971E9F1}" dt="2025-02-20T18:22:34.417" v="262" actId="2696"/>
        <pc:sldMkLst>
          <pc:docMk/>
          <pc:sldMk cId="0" sldId="257"/>
        </pc:sldMkLst>
      </pc:sldChg>
      <pc:sldChg chg="del">
        <pc:chgData name="Dannecker, Anselm" userId="da0585c2-7192-4172-bb2a-0c8bfa5a91ee" providerId="ADAL" clId="{D058AC19-5DE1-2741-9A29-757F6971E9F1}" dt="2025-02-20T18:22:34.417" v="262" actId="2696"/>
        <pc:sldMkLst>
          <pc:docMk/>
          <pc:sldMk cId="0" sldId="258"/>
        </pc:sldMkLst>
      </pc:sldChg>
      <pc:sldChg chg="del">
        <pc:chgData name="Dannecker, Anselm" userId="da0585c2-7192-4172-bb2a-0c8bfa5a91ee" providerId="ADAL" clId="{D058AC19-5DE1-2741-9A29-757F6971E9F1}" dt="2025-02-20T18:22:34.417" v="262" actId="2696"/>
        <pc:sldMkLst>
          <pc:docMk/>
          <pc:sldMk cId="0" sldId="259"/>
        </pc:sldMkLst>
      </pc:sldChg>
      <pc:sldChg chg="del">
        <pc:chgData name="Dannecker, Anselm" userId="da0585c2-7192-4172-bb2a-0c8bfa5a91ee" providerId="ADAL" clId="{D058AC19-5DE1-2741-9A29-757F6971E9F1}" dt="2025-02-20T18:22:34.417" v="262" actId="2696"/>
        <pc:sldMkLst>
          <pc:docMk/>
          <pc:sldMk cId="0" sldId="260"/>
        </pc:sldMkLst>
      </pc:sldChg>
      <pc:sldChg chg="del">
        <pc:chgData name="Dannecker, Anselm" userId="da0585c2-7192-4172-bb2a-0c8bfa5a91ee" providerId="ADAL" clId="{D058AC19-5DE1-2741-9A29-757F6971E9F1}" dt="2025-02-20T18:22:34.417" v="262" actId="2696"/>
        <pc:sldMkLst>
          <pc:docMk/>
          <pc:sldMk cId="0" sldId="261"/>
        </pc:sldMkLst>
      </pc:sldChg>
      <pc:sldChg chg="del">
        <pc:chgData name="Dannecker, Anselm" userId="da0585c2-7192-4172-bb2a-0c8bfa5a91ee" providerId="ADAL" clId="{D058AC19-5DE1-2741-9A29-757F6971E9F1}" dt="2025-02-20T18:22:34.417" v="262" actId="2696"/>
        <pc:sldMkLst>
          <pc:docMk/>
          <pc:sldMk cId="0" sldId="262"/>
        </pc:sldMkLst>
      </pc:sldChg>
      <pc:sldChg chg="del">
        <pc:chgData name="Dannecker, Anselm" userId="da0585c2-7192-4172-bb2a-0c8bfa5a91ee" providerId="ADAL" clId="{D058AC19-5DE1-2741-9A29-757F6971E9F1}" dt="2025-02-20T18:22:34.417" v="262" actId="2696"/>
        <pc:sldMkLst>
          <pc:docMk/>
          <pc:sldMk cId="0" sldId="263"/>
        </pc:sldMkLst>
      </pc:sldChg>
      <pc:sldChg chg="del">
        <pc:chgData name="Dannecker, Anselm" userId="da0585c2-7192-4172-bb2a-0c8bfa5a91ee" providerId="ADAL" clId="{D058AC19-5DE1-2741-9A29-757F6971E9F1}" dt="2025-02-20T18:22:34.417" v="262" actId="2696"/>
        <pc:sldMkLst>
          <pc:docMk/>
          <pc:sldMk cId="0" sldId="264"/>
        </pc:sldMkLst>
      </pc:sldChg>
      <pc:sldChg chg="del">
        <pc:chgData name="Dannecker, Anselm" userId="da0585c2-7192-4172-bb2a-0c8bfa5a91ee" providerId="ADAL" clId="{D058AC19-5DE1-2741-9A29-757F6971E9F1}" dt="2025-02-20T18:22:34.417" v="262" actId="2696"/>
        <pc:sldMkLst>
          <pc:docMk/>
          <pc:sldMk cId="0" sldId="265"/>
        </pc:sldMkLst>
      </pc:sldChg>
      <pc:sldChg chg="del">
        <pc:chgData name="Dannecker, Anselm" userId="da0585c2-7192-4172-bb2a-0c8bfa5a91ee" providerId="ADAL" clId="{D058AC19-5DE1-2741-9A29-757F6971E9F1}" dt="2025-02-20T18:22:34.417" v="262" actId="2696"/>
        <pc:sldMkLst>
          <pc:docMk/>
          <pc:sldMk cId="0" sldId="266"/>
        </pc:sldMkLst>
      </pc:sldChg>
      <pc:sldChg chg="del">
        <pc:chgData name="Dannecker, Anselm" userId="da0585c2-7192-4172-bb2a-0c8bfa5a91ee" providerId="ADAL" clId="{D058AC19-5DE1-2741-9A29-757F6971E9F1}" dt="2025-02-20T18:22:34.417" v="262" actId="2696"/>
        <pc:sldMkLst>
          <pc:docMk/>
          <pc:sldMk cId="3451702799" sldId="267"/>
        </pc:sldMkLst>
      </pc:sldChg>
      <pc:sldChg chg="add del">
        <pc:chgData name="Dannecker, Anselm" userId="da0585c2-7192-4172-bb2a-0c8bfa5a91ee" providerId="ADAL" clId="{D058AC19-5DE1-2741-9A29-757F6971E9F1}" dt="2025-02-20T18:18:17.139" v="138" actId="2696"/>
        <pc:sldMkLst>
          <pc:docMk/>
          <pc:sldMk cId="317235724" sldId="269"/>
        </pc:sldMkLst>
      </pc:sldChg>
      <pc:sldChg chg="del">
        <pc:chgData name="Dannecker, Anselm" userId="da0585c2-7192-4172-bb2a-0c8bfa5a91ee" providerId="ADAL" clId="{D058AC19-5DE1-2741-9A29-757F6971E9F1}" dt="2025-02-20T18:22:34.417" v="262" actId="2696"/>
        <pc:sldMkLst>
          <pc:docMk/>
          <pc:sldMk cId="2966122913" sldId="270"/>
        </pc:sldMkLst>
      </pc:sldChg>
      <pc:sldChg chg="del">
        <pc:chgData name="Dannecker, Anselm" userId="da0585c2-7192-4172-bb2a-0c8bfa5a91ee" providerId="ADAL" clId="{D058AC19-5DE1-2741-9A29-757F6971E9F1}" dt="2025-02-20T18:22:34.417" v="262" actId="2696"/>
        <pc:sldMkLst>
          <pc:docMk/>
          <pc:sldMk cId="2838709672" sldId="722"/>
        </pc:sldMkLst>
      </pc:sldChg>
      <pc:sldChg chg="del">
        <pc:chgData name="Dannecker, Anselm" userId="da0585c2-7192-4172-bb2a-0c8bfa5a91ee" providerId="ADAL" clId="{D058AC19-5DE1-2741-9A29-757F6971E9F1}" dt="2025-02-20T18:22:34.417" v="262" actId="2696"/>
        <pc:sldMkLst>
          <pc:docMk/>
          <pc:sldMk cId="3298311359" sldId="2141411748"/>
        </pc:sldMkLst>
      </pc:sldChg>
      <pc:sldChg chg="del">
        <pc:chgData name="Dannecker, Anselm" userId="da0585c2-7192-4172-bb2a-0c8bfa5a91ee" providerId="ADAL" clId="{D058AC19-5DE1-2741-9A29-757F6971E9F1}" dt="2025-02-20T18:22:34.417" v="262" actId="2696"/>
        <pc:sldMkLst>
          <pc:docMk/>
          <pc:sldMk cId="801045754" sldId="2141411749"/>
        </pc:sldMkLst>
      </pc:sldChg>
      <pc:sldChg chg="del">
        <pc:chgData name="Dannecker, Anselm" userId="da0585c2-7192-4172-bb2a-0c8bfa5a91ee" providerId="ADAL" clId="{D058AC19-5DE1-2741-9A29-757F6971E9F1}" dt="2025-02-20T18:22:34.417" v="262" actId="2696"/>
        <pc:sldMkLst>
          <pc:docMk/>
          <pc:sldMk cId="492859688" sldId="2141411750"/>
        </pc:sldMkLst>
      </pc:sldChg>
      <pc:sldChg chg="del">
        <pc:chgData name="Dannecker, Anselm" userId="da0585c2-7192-4172-bb2a-0c8bfa5a91ee" providerId="ADAL" clId="{D058AC19-5DE1-2741-9A29-757F6971E9F1}" dt="2025-02-20T18:22:34.417" v="262" actId="2696"/>
        <pc:sldMkLst>
          <pc:docMk/>
          <pc:sldMk cId="4178423795" sldId="2141411763"/>
        </pc:sldMkLst>
      </pc:sldChg>
      <pc:sldChg chg="del">
        <pc:chgData name="Dannecker, Anselm" userId="da0585c2-7192-4172-bb2a-0c8bfa5a91ee" providerId="ADAL" clId="{D058AC19-5DE1-2741-9A29-757F6971E9F1}" dt="2025-02-20T18:22:34.417" v="262" actId="2696"/>
        <pc:sldMkLst>
          <pc:docMk/>
          <pc:sldMk cId="3614060969" sldId="2141411764"/>
        </pc:sldMkLst>
      </pc:sldChg>
      <pc:sldChg chg="modSp add mod">
        <pc:chgData name="Dannecker, Anselm" userId="da0585c2-7192-4172-bb2a-0c8bfa5a91ee" providerId="ADAL" clId="{D058AC19-5DE1-2741-9A29-757F6971E9F1}" dt="2025-02-20T18:14:40.515" v="95" actId="113"/>
        <pc:sldMkLst>
          <pc:docMk/>
          <pc:sldMk cId="626690075" sldId="2141411958"/>
        </pc:sldMkLst>
        <pc:spChg chg="mod">
          <ac:chgData name="Dannecker, Anselm" userId="da0585c2-7192-4172-bb2a-0c8bfa5a91ee" providerId="ADAL" clId="{D058AC19-5DE1-2741-9A29-757F6971E9F1}" dt="2025-02-20T18:14:40.515" v="95" actId="113"/>
          <ac:spMkLst>
            <pc:docMk/>
            <pc:sldMk cId="626690075" sldId="2141411958"/>
            <ac:spMk id="2" creationId="{00000000-0000-0000-0000-000000000000}"/>
          </ac:spMkLst>
        </pc:spChg>
        <pc:spChg chg="mod">
          <ac:chgData name="Dannecker, Anselm" userId="da0585c2-7192-4172-bb2a-0c8bfa5a91ee" providerId="ADAL" clId="{D058AC19-5DE1-2741-9A29-757F6971E9F1}" dt="2025-02-20T18:14:27.402" v="94" actId="20577"/>
          <ac:spMkLst>
            <pc:docMk/>
            <pc:sldMk cId="626690075" sldId="2141411958"/>
            <ac:spMk id="3" creationId="{00000000-0000-0000-0000-000000000000}"/>
          </ac:spMkLst>
        </pc:spChg>
      </pc:sldChg>
      <pc:sldChg chg="modSp add mod">
        <pc:chgData name="Dannecker, Anselm" userId="da0585c2-7192-4172-bb2a-0c8bfa5a91ee" providerId="ADAL" clId="{D058AC19-5DE1-2741-9A29-757F6971E9F1}" dt="2025-02-20T18:15:43.707" v="111" actId="1076"/>
        <pc:sldMkLst>
          <pc:docMk/>
          <pc:sldMk cId="41282872" sldId="2141411959"/>
        </pc:sldMkLst>
        <pc:spChg chg="mod">
          <ac:chgData name="Dannecker, Anselm" userId="da0585c2-7192-4172-bb2a-0c8bfa5a91ee" providerId="ADAL" clId="{D058AC19-5DE1-2741-9A29-757F6971E9F1}" dt="2025-02-20T18:14:49.643" v="97" actId="108"/>
          <ac:spMkLst>
            <pc:docMk/>
            <pc:sldMk cId="41282872" sldId="2141411959"/>
            <ac:spMk id="2" creationId="{00000000-0000-0000-0000-000000000000}"/>
          </ac:spMkLst>
        </pc:spChg>
        <pc:spChg chg="mod">
          <ac:chgData name="Dannecker, Anselm" userId="da0585c2-7192-4172-bb2a-0c8bfa5a91ee" providerId="ADAL" clId="{D058AC19-5DE1-2741-9A29-757F6971E9F1}" dt="2025-02-20T18:15:10.208" v="102" actId="27636"/>
          <ac:spMkLst>
            <pc:docMk/>
            <pc:sldMk cId="41282872" sldId="2141411959"/>
            <ac:spMk id="3" creationId="{00000000-0000-0000-0000-000000000000}"/>
          </ac:spMkLst>
        </pc:spChg>
        <pc:spChg chg="mod">
          <ac:chgData name="Dannecker, Anselm" userId="da0585c2-7192-4172-bb2a-0c8bfa5a91ee" providerId="ADAL" clId="{D058AC19-5DE1-2741-9A29-757F6971E9F1}" dt="2025-02-20T18:15:43.707" v="111" actId="1076"/>
          <ac:spMkLst>
            <pc:docMk/>
            <pc:sldMk cId="41282872" sldId="2141411959"/>
            <ac:spMk id="8" creationId="{6314610C-A445-3FDC-E69F-702EF6EC5D41}"/>
          </ac:spMkLst>
        </pc:spChg>
        <pc:graphicFrameChg chg="mod modGraphic">
          <ac:chgData name="Dannecker, Anselm" userId="da0585c2-7192-4172-bb2a-0c8bfa5a91ee" providerId="ADAL" clId="{D058AC19-5DE1-2741-9A29-757F6971E9F1}" dt="2025-02-20T18:15:38.506" v="110" actId="404"/>
          <ac:graphicFrameMkLst>
            <pc:docMk/>
            <pc:sldMk cId="41282872" sldId="2141411959"/>
            <ac:graphicFrameMk id="7" creationId="{362EBDB2-AFA3-B3F1-BA22-DA1A9139FA2F}"/>
          </ac:graphicFrameMkLst>
        </pc:graphicFrameChg>
      </pc:sldChg>
      <pc:sldChg chg="modSp add mod">
        <pc:chgData name="Dannecker, Anselm" userId="da0585c2-7192-4172-bb2a-0c8bfa5a91ee" providerId="ADAL" clId="{D058AC19-5DE1-2741-9A29-757F6971E9F1}" dt="2025-02-20T18:15:57.172" v="114" actId="404"/>
        <pc:sldMkLst>
          <pc:docMk/>
          <pc:sldMk cId="1711652871" sldId="2141411960"/>
        </pc:sldMkLst>
        <pc:spChg chg="mod">
          <ac:chgData name="Dannecker, Anselm" userId="da0585c2-7192-4172-bb2a-0c8bfa5a91ee" providerId="ADAL" clId="{D058AC19-5DE1-2741-9A29-757F6971E9F1}" dt="2025-02-20T18:14:52.544" v="98" actId="108"/>
          <ac:spMkLst>
            <pc:docMk/>
            <pc:sldMk cId="1711652871" sldId="2141411960"/>
            <ac:spMk id="2" creationId="{00000000-0000-0000-0000-000000000000}"/>
          </ac:spMkLst>
        </pc:spChg>
        <pc:spChg chg="mod">
          <ac:chgData name="Dannecker, Anselm" userId="da0585c2-7192-4172-bb2a-0c8bfa5a91ee" providerId="ADAL" clId="{D058AC19-5DE1-2741-9A29-757F6971E9F1}" dt="2025-02-20T18:15:57.172" v="114" actId="404"/>
          <ac:spMkLst>
            <pc:docMk/>
            <pc:sldMk cId="1711652871" sldId="2141411960"/>
            <ac:spMk id="3" creationId="{00000000-0000-0000-0000-000000000000}"/>
          </ac:spMkLst>
        </pc:spChg>
      </pc:sldChg>
      <pc:sldChg chg="del">
        <pc:chgData name="Dannecker, Anselm" userId="da0585c2-7192-4172-bb2a-0c8bfa5a91ee" providerId="ADAL" clId="{D058AC19-5DE1-2741-9A29-757F6971E9F1}" dt="2025-02-20T18:22:34.417" v="262" actId="2696"/>
        <pc:sldMkLst>
          <pc:docMk/>
          <pc:sldMk cId="291443150" sldId="2141411993"/>
        </pc:sldMkLst>
      </pc:sldChg>
      <pc:sldChg chg="del">
        <pc:chgData name="Dannecker, Anselm" userId="da0585c2-7192-4172-bb2a-0c8bfa5a91ee" providerId="ADAL" clId="{D058AC19-5DE1-2741-9A29-757F6971E9F1}" dt="2025-02-20T18:22:34.417" v="262" actId="2696"/>
        <pc:sldMkLst>
          <pc:docMk/>
          <pc:sldMk cId="1719799574" sldId="2141411994"/>
        </pc:sldMkLst>
      </pc:sldChg>
      <pc:sldChg chg="del">
        <pc:chgData name="Dannecker, Anselm" userId="da0585c2-7192-4172-bb2a-0c8bfa5a91ee" providerId="ADAL" clId="{D058AC19-5DE1-2741-9A29-757F6971E9F1}" dt="2025-02-20T18:22:34.417" v="262" actId="2696"/>
        <pc:sldMkLst>
          <pc:docMk/>
          <pc:sldMk cId="750365404" sldId="2141411997"/>
        </pc:sldMkLst>
      </pc:sldChg>
      <pc:sldChg chg="del">
        <pc:chgData name="Dannecker, Anselm" userId="da0585c2-7192-4172-bb2a-0c8bfa5a91ee" providerId="ADAL" clId="{D058AC19-5DE1-2741-9A29-757F6971E9F1}" dt="2025-02-20T18:22:34.417" v="262" actId="2696"/>
        <pc:sldMkLst>
          <pc:docMk/>
          <pc:sldMk cId="2577556867" sldId="2141412014"/>
        </pc:sldMkLst>
      </pc:sldChg>
      <pc:sldChg chg="del">
        <pc:chgData name="Dannecker, Anselm" userId="da0585c2-7192-4172-bb2a-0c8bfa5a91ee" providerId="ADAL" clId="{D058AC19-5DE1-2741-9A29-757F6971E9F1}" dt="2025-02-20T18:22:34.417" v="262" actId="2696"/>
        <pc:sldMkLst>
          <pc:docMk/>
          <pc:sldMk cId="1187868228" sldId="2141412015"/>
        </pc:sldMkLst>
      </pc:sldChg>
      <pc:sldChg chg="del">
        <pc:chgData name="Dannecker, Anselm" userId="da0585c2-7192-4172-bb2a-0c8bfa5a91ee" providerId="ADAL" clId="{D058AC19-5DE1-2741-9A29-757F6971E9F1}" dt="2025-02-20T18:22:34.417" v="262" actId="2696"/>
        <pc:sldMkLst>
          <pc:docMk/>
          <pc:sldMk cId="1787335895" sldId="2141412016"/>
        </pc:sldMkLst>
      </pc:sldChg>
      <pc:sldChg chg="addSp delSp modSp mod ord">
        <pc:chgData name="Dannecker, Anselm" userId="da0585c2-7192-4172-bb2a-0c8bfa5a91ee" providerId="ADAL" clId="{D058AC19-5DE1-2741-9A29-757F6971E9F1}" dt="2025-02-20T18:12:20.182" v="73" actId="1035"/>
        <pc:sldMkLst>
          <pc:docMk/>
          <pc:sldMk cId="4031919006" sldId="2141412160"/>
        </pc:sldMkLst>
        <pc:spChg chg="mod">
          <ac:chgData name="Dannecker, Anselm" userId="da0585c2-7192-4172-bb2a-0c8bfa5a91ee" providerId="ADAL" clId="{D058AC19-5DE1-2741-9A29-757F6971E9F1}" dt="2025-02-20T18:11:57.728" v="64" actId="404"/>
          <ac:spMkLst>
            <pc:docMk/>
            <pc:sldMk cId="4031919006" sldId="2141412160"/>
            <ac:spMk id="5" creationId="{83B2DD5B-7ACD-1430-1200-60FAC0650359}"/>
          </ac:spMkLst>
        </pc:spChg>
        <pc:spChg chg="add mod">
          <ac:chgData name="Dannecker, Anselm" userId="da0585c2-7192-4172-bb2a-0c8bfa5a91ee" providerId="ADAL" clId="{D058AC19-5DE1-2741-9A29-757F6971E9F1}" dt="2025-02-20T18:12:20.182" v="73" actId="1035"/>
          <ac:spMkLst>
            <pc:docMk/>
            <pc:sldMk cId="4031919006" sldId="2141412160"/>
            <ac:spMk id="11" creationId="{FCDBA112-6CDB-A28F-E989-30E46CAF80AA}"/>
          </ac:spMkLst>
        </pc:spChg>
        <pc:grpChg chg="del mod">
          <ac:chgData name="Dannecker, Anselm" userId="da0585c2-7192-4172-bb2a-0c8bfa5a91ee" providerId="ADAL" clId="{D058AC19-5DE1-2741-9A29-757F6971E9F1}" dt="2025-02-20T18:10:39.024" v="28" actId="478"/>
          <ac:grpSpMkLst>
            <pc:docMk/>
            <pc:sldMk cId="4031919006" sldId="2141412160"/>
            <ac:grpSpMk id="2" creationId="{BB6E56DB-C90C-E2A3-3F06-AA97B968A46C}"/>
          </ac:grpSpMkLst>
        </pc:grpChg>
        <pc:picChg chg="del mod">
          <ac:chgData name="Dannecker, Anselm" userId="da0585c2-7192-4172-bb2a-0c8bfa5a91ee" providerId="ADAL" clId="{D058AC19-5DE1-2741-9A29-757F6971E9F1}" dt="2025-02-20T18:10:35.877" v="27" actId="478"/>
          <ac:picMkLst>
            <pc:docMk/>
            <pc:sldMk cId="4031919006" sldId="2141412160"/>
            <ac:picMk id="8" creationId="{461DFBB6-3F01-F58B-C07E-FCFEDDF13924}"/>
          </ac:picMkLst>
        </pc:picChg>
        <pc:picChg chg="add mod">
          <ac:chgData name="Dannecker, Anselm" userId="da0585c2-7192-4172-bb2a-0c8bfa5a91ee" providerId="ADAL" clId="{D058AC19-5DE1-2741-9A29-757F6971E9F1}" dt="2025-02-20T18:11:53.740" v="62" actId="14100"/>
          <ac:picMkLst>
            <pc:docMk/>
            <pc:sldMk cId="4031919006" sldId="2141412160"/>
            <ac:picMk id="10" creationId="{C4578FF5-1BBA-1577-1E65-5AC51B32B4F9}"/>
          </ac:picMkLst>
        </pc:picChg>
      </pc:sldChg>
      <pc:sldChg chg="del">
        <pc:chgData name="Dannecker, Anselm" userId="da0585c2-7192-4172-bb2a-0c8bfa5a91ee" providerId="ADAL" clId="{D058AC19-5DE1-2741-9A29-757F6971E9F1}" dt="2025-02-20T18:22:34.417" v="262" actId="2696"/>
        <pc:sldMkLst>
          <pc:docMk/>
          <pc:sldMk cId="3192174211" sldId="2141412161"/>
        </pc:sldMkLst>
      </pc:sldChg>
      <pc:sldChg chg="del">
        <pc:chgData name="Dannecker, Anselm" userId="da0585c2-7192-4172-bb2a-0c8bfa5a91ee" providerId="ADAL" clId="{D058AC19-5DE1-2741-9A29-757F6971E9F1}" dt="2025-02-20T18:22:34.417" v="262" actId="2696"/>
        <pc:sldMkLst>
          <pc:docMk/>
          <pc:sldMk cId="2691562057" sldId="2141412184"/>
        </pc:sldMkLst>
      </pc:sldChg>
      <pc:sldChg chg="del">
        <pc:chgData name="Dannecker, Anselm" userId="da0585c2-7192-4172-bb2a-0c8bfa5a91ee" providerId="ADAL" clId="{D058AC19-5DE1-2741-9A29-757F6971E9F1}" dt="2025-02-20T18:22:34.417" v="262" actId="2696"/>
        <pc:sldMkLst>
          <pc:docMk/>
          <pc:sldMk cId="2968565154" sldId="2141412185"/>
        </pc:sldMkLst>
      </pc:sldChg>
      <pc:sldChg chg="del">
        <pc:chgData name="Dannecker, Anselm" userId="da0585c2-7192-4172-bb2a-0c8bfa5a91ee" providerId="ADAL" clId="{D058AC19-5DE1-2741-9A29-757F6971E9F1}" dt="2025-02-20T18:22:34.417" v="262" actId="2696"/>
        <pc:sldMkLst>
          <pc:docMk/>
          <pc:sldMk cId="1533546227" sldId="2141412186"/>
        </pc:sldMkLst>
      </pc:sldChg>
      <pc:sldChg chg="del">
        <pc:chgData name="Dannecker, Anselm" userId="da0585c2-7192-4172-bb2a-0c8bfa5a91ee" providerId="ADAL" clId="{D058AC19-5DE1-2741-9A29-757F6971E9F1}" dt="2025-02-20T18:22:34.417" v="262" actId="2696"/>
        <pc:sldMkLst>
          <pc:docMk/>
          <pc:sldMk cId="2856418115" sldId="2141412187"/>
        </pc:sldMkLst>
      </pc:sldChg>
      <pc:sldChg chg="del">
        <pc:chgData name="Dannecker, Anselm" userId="da0585c2-7192-4172-bb2a-0c8bfa5a91ee" providerId="ADAL" clId="{D058AC19-5DE1-2741-9A29-757F6971E9F1}" dt="2025-02-20T18:22:34.417" v="262" actId="2696"/>
        <pc:sldMkLst>
          <pc:docMk/>
          <pc:sldMk cId="3763389844" sldId="2141412188"/>
        </pc:sldMkLst>
      </pc:sldChg>
      <pc:sldChg chg="del">
        <pc:chgData name="Dannecker, Anselm" userId="da0585c2-7192-4172-bb2a-0c8bfa5a91ee" providerId="ADAL" clId="{D058AC19-5DE1-2741-9A29-757F6971E9F1}" dt="2025-02-20T18:22:34.417" v="262" actId="2696"/>
        <pc:sldMkLst>
          <pc:docMk/>
          <pc:sldMk cId="3323562520" sldId="2141412189"/>
        </pc:sldMkLst>
      </pc:sldChg>
      <pc:sldChg chg="del">
        <pc:chgData name="Dannecker, Anselm" userId="da0585c2-7192-4172-bb2a-0c8bfa5a91ee" providerId="ADAL" clId="{D058AC19-5DE1-2741-9A29-757F6971E9F1}" dt="2025-02-20T18:22:34.417" v="262" actId="2696"/>
        <pc:sldMkLst>
          <pc:docMk/>
          <pc:sldMk cId="230766507" sldId="2141412190"/>
        </pc:sldMkLst>
      </pc:sldChg>
      <pc:sldChg chg="del">
        <pc:chgData name="Dannecker, Anselm" userId="da0585c2-7192-4172-bb2a-0c8bfa5a91ee" providerId="ADAL" clId="{D058AC19-5DE1-2741-9A29-757F6971E9F1}" dt="2025-02-20T18:22:34.417" v="262" actId="2696"/>
        <pc:sldMkLst>
          <pc:docMk/>
          <pc:sldMk cId="1031140352" sldId="2141412226"/>
        </pc:sldMkLst>
      </pc:sldChg>
      <pc:sldChg chg="del">
        <pc:chgData name="Dannecker, Anselm" userId="da0585c2-7192-4172-bb2a-0c8bfa5a91ee" providerId="ADAL" clId="{D058AC19-5DE1-2741-9A29-757F6971E9F1}" dt="2025-02-20T18:22:34.417" v="262" actId="2696"/>
        <pc:sldMkLst>
          <pc:docMk/>
          <pc:sldMk cId="1294667085" sldId="2141412227"/>
        </pc:sldMkLst>
      </pc:sldChg>
      <pc:sldChg chg="del">
        <pc:chgData name="Dannecker, Anselm" userId="da0585c2-7192-4172-bb2a-0c8bfa5a91ee" providerId="ADAL" clId="{D058AC19-5DE1-2741-9A29-757F6971E9F1}" dt="2025-02-20T18:22:34.417" v="262" actId="2696"/>
        <pc:sldMkLst>
          <pc:docMk/>
          <pc:sldMk cId="364824554" sldId="2141412228"/>
        </pc:sldMkLst>
      </pc:sldChg>
      <pc:sldChg chg="del">
        <pc:chgData name="Dannecker, Anselm" userId="da0585c2-7192-4172-bb2a-0c8bfa5a91ee" providerId="ADAL" clId="{D058AC19-5DE1-2741-9A29-757F6971E9F1}" dt="2025-02-20T18:22:34.417" v="262" actId="2696"/>
        <pc:sldMkLst>
          <pc:docMk/>
          <pc:sldMk cId="2894620063" sldId="2141412229"/>
        </pc:sldMkLst>
      </pc:sldChg>
      <pc:sldChg chg="del">
        <pc:chgData name="Dannecker, Anselm" userId="da0585c2-7192-4172-bb2a-0c8bfa5a91ee" providerId="ADAL" clId="{D058AC19-5DE1-2741-9A29-757F6971E9F1}" dt="2025-02-20T18:22:34.417" v="262" actId="2696"/>
        <pc:sldMkLst>
          <pc:docMk/>
          <pc:sldMk cId="2877348782" sldId="2141412230"/>
        </pc:sldMkLst>
      </pc:sldChg>
      <pc:sldChg chg="del">
        <pc:chgData name="Dannecker, Anselm" userId="da0585c2-7192-4172-bb2a-0c8bfa5a91ee" providerId="ADAL" clId="{D058AC19-5DE1-2741-9A29-757F6971E9F1}" dt="2025-02-20T18:22:34.417" v="262" actId="2696"/>
        <pc:sldMkLst>
          <pc:docMk/>
          <pc:sldMk cId="830746774" sldId="2141412231"/>
        </pc:sldMkLst>
      </pc:sldChg>
      <pc:sldChg chg="del">
        <pc:chgData name="Dannecker, Anselm" userId="da0585c2-7192-4172-bb2a-0c8bfa5a91ee" providerId="ADAL" clId="{D058AC19-5DE1-2741-9A29-757F6971E9F1}" dt="2025-02-20T18:22:34.417" v="262" actId="2696"/>
        <pc:sldMkLst>
          <pc:docMk/>
          <pc:sldMk cId="2937607099" sldId="2141412232"/>
        </pc:sldMkLst>
      </pc:sldChg>
      <pc:sldChg chg="del">
        <pc:chgData name="Dannecker, Anselm" userId="da0585c2-7192-4172-bb2a-0c8bfa5a91ee" providerId="ADAL" clId="{D058AC19-5DE1-2741-9A29-757F6971E9F1}" dt="2025-02-20T18:22:34.417" v="262" actId="2696"/>
        <pc:sldMkLst>
          <pc:docMk/>
          <pc:sldMk cId="2416761433" sldId="2141412233"/>
        </pc:sldMkLst>
      </pc:sldChg>
      <pc:sldChg chg="del">
        <pc:chgData name="Dannecker, Anselm" userId="da0585c2-7192-4172-bb2a-0c8bfa5a91ee" providerId="ADAL" clId="{D058AC19-5DE1-2741-9A29-757F6971E9F1}" dt="2025-02-20T18:22:34.417" v="262" actId="2696"/>
        <pc:sldMkLst>
          <pc:docMk/>
          <pc:sldMk cId="1644538695" sldId="2141412234"/>
        </pc:sldMkLst>
      </pc:sldChg>
      <pc:sldChg chg="del">
        <pc:chgData name="Dannecker, Anselm" userId="da0585c2-7192-4172-bb2a-0c8bfa5a91ee" providerId="ADAL" clId="{D058AC19-5DE1-2741-9A29-757F6971E9F1}" dt="2025-02-20T18:22:34.417" v="262" actId="2696"/>
        <pc:sldMkLst>
          <pc:docMk/>
          <pc:sldMk cId="1876170520" sldId="2141412239"/>
        </pc:sldMkLst>
      </pc:sldChg>
      <pc:sldChg chg="del">
        <pc:chgData name="Dannecker, Anselm" userId="da0585c2-7192-4172-bb2a-0c8bfa5a91ee" providerId="ADAL" clId="{D058AC19-5DE1-2741-9A29-757F6971E9F1}" dt="2025-02-20T18:22:34.417" v="262" actId="2696"/>
        <pc:sldMkLst>
          <pc:docMk/>
          <pc:sldMk cId="1570581322" sldId="2141412240"/>
        </pc:sldMkLst>
      </pc:sldChg>
      <pc:sldChg chg="del">
        <pc:chgData name="Dannecker, Anselm" userId="da0585c2-7192-4172-bb2a-0c8bfa5a91ee" providerId="ADAL" clId="{D058AC19-5DE1-2741-9A29-757F6971E9F1}" dt="2025-02-20T18:22:34.417" v="262" actId="2696"/>
        <pc:sldMkLst>
          <pc:docMk/>
          <pc:sldMk cId="4195861956" sldId="2141412241"/>
        </pc:sldMkLst>
      </pc:sldChg>
      <pc:sldChg chg="del">
        <pc:chgData name="Dannecker, Anselm" userId="da0585c2-7192-4172-bb2a-0c8bfa5a91ee" providerId="ADAL" clId="{D058AC19-5DE1-2741-9A29-757F6971E9F1}" dt="2025-02-20T18:22:34.417" v="262" actId="2696"/>
        <pc:sldMkLst>
          <pc:docMk/>
          <pc:sldMk cId="3511484416" sldId="2141412242"/>
        </pc:sldMkLst>
      </pc:sldChg>
      <pc:sldChg chg="del">
        <pc:chgData name="Dannecker, Anselm" userId="da0585c2-7192-4172-bb2a-0c8bfa5a91ee" providerId="ADAL" clId="{D058AC19-5DE1-2741-9A29-757F6971E9F1}" dt="2025-02-20T18:22:34.417" v="262" actId="2696"/>
        <pc:sldMkLst>
          <pc:docMk/>
          <pc:sldMk cId="3695907154" sldId="2141412245"/>
        </pc:sldMkLst>
      </pc:sldChg>
      <pc:sldChg chg="modSp add mod">
        <pc:chgData name="Dannecker, Anselm" userId="da0585c2-7192-4172-bb2a-0c8bfa5a91ee" providerId="ADAL" clId="{D058AC19-5DE1-2741-9A29-757F6971E9F1}" dt="2025-02-20T18:12:33.642" v="81" actId="20577"/>
        <pc:sldMkLst>
          <pc:docMk/>
          <pc:sldMk cId="4027306913" sldId="2141412246"/>
        </pc:sldMkLst>
        <pc:spChg chg="mod">
          <ac:chgData name="Dannecker, Anselm" userId="da0585c2-7192-4172-bb2a-0c8bfa5a91ee" providerId="ADAL" clId="{D058AC19-5DE1-2741-9A29-757F6971E9F1}" dt="2025-02-20T18:12:33.642" v="81" actId="20577"/>
          <ac:spMkLst>
            <pc:docMk/>
            <pc:sldMk cId="4027306913" sldId="2141412246"/>
            <ac:spMk id="5" creationId="{806D6682-8074-B7C1-4BCB-BF9D7540ABE8}"/>
          </ac:spMkLst>
        </pc:spChg>
      </pc:sldChg>
      <pc:sldChg chg="addSp delSp modSp add mod modNotesTx">
        <pc:chgData name="Dannecker, Anselm" userId="da0585c2-7192-4172-bb2a-0c8bfa5a91ee" providerId="ADAL" clId="{D058AC19-5DE1-2741-9A29-757F6971E9F1}" dt="2025-02-20T18:21:09.569" v="215"/>
        <pc:sldMkLst>
          <pc:docMk/>
          <pc:sldMk cId="1038747728" sldId="2141412247"/>
        </pc:sldMkLst>
        <pc:spChg chg="add mod">
          <ac:chgData name="Dannecker, Anselm" userId="da0585c2-7192-4172-bb2a-0c8bfa5a91ee" providerId="ADAL" clId="{D058AC19-5DE1-2741-9A29-757F6971E9F1}" dt="2025-02-20T18:18:49.808" v="171" actId="20577"/>
          <ac:spMkLst>
            <pc:docMk/>
            <pc:sldMk cId="1038747728" sldId="2141412247"/>
            <ac:spMk id="2" creationId="{123C3DBC-180C-25D4-7A4A-988EB4177FCE}"/>
          </ac:spMkLst>
        </pc:spChg>
        <pc:spChg chg="add mod">
          <ac:chgData name="Dannecker, Anselm" userId="da0585c2-7192-4172-bb2a-0c8bfa5a91ee" providerId="ADAL" clId="{D058AC19-5DE1-2741-9A29-757F6971E9F1}" dt="2025-02-20T18:19:28.233" v="184" actId="1076"/>
          <ac:spMkLst>
            <pc:docMk/>
            <pc:sldMk cId="1038747728" sldId="2141412247"/>
            <ac:spMk id="3" creationId="{EDB6C716-0C27-F734-A792-913F6E632AB2}"/>
          </ac:spMkLst>
        </pc:spChg>
        <pc:spChg chg="del mod">
          <ac:chgData name="Dannecker, Anselm" userId="da0585c2-7192-4172-bb2a-0c8bfa5a91ee" providerId="ADAL" clId="{D058AC19-5DE1-2741-9A29-757F6971E9F1}" dt="2025-02-20T18:19:00.314" v="173" actId="478"/>
          <ac:spMkLst>
            <pc:docMk/>
            <pc:sldMk cId="1038747728" sldId="2141412247"/>
            <ac:spMk id="75" creationId="{EA0750AD-B521-345A-C362-DE11059E9419}"/>
          </ac:spMkLst>
        </pc:spChg>
      </pc:sldChg>
      <pc:sldChg chg="addSp modSp add mod modNotesTx">
        <pc:chgData name="Dannecker, Anselm" userId="da0585c2-7192-4172-bb2a-0c8bfa5a91ee" providerId="ADAL" clId="{D058AC19-5DE1-2741-9A29-757F6971E9F1}" dt="2025-02-20T18:19:37.579" v="188" actId="1076"/>
        <pc:sldMkLst>
          <pc:docMk/>
          <pc:sldMk cId="1578381968" sldId="2141412248"/>
        </pc:sldMkLst>
        <pc:spChg chg="add mod">
          <ac:chgData name="Dannecker, Anselm" userId="da0585c2-7192-4172-bb2a-0c8bfa5a91ee" providerId="ADAL" clId="{D058AC19-5DE1-2741-9A29-757F6971E9F1}" dt="2025-02-20T18:18:41.125" v="163" actId="20577"/>
          <ac:spMkLst>
            <pc:docMk/>
            <pc:sldMk cId="1578381968" sldId="2141412248"/>
            <ac:spMk id="2" creationId="{4F768E8D-871B-5E00-0BDD-4CDBB1FD1D15}"/>
          </ac:spMkLst>
        </pc:spChg>
        <pc:spChg chg="mod">
          <ac:chgData name="Dannecker, Anselm" userId="da0585c2-7192-4172-bb2a-0c8bfa5a91ee" providerId="ADAL" clId="{D058AC19-5DE1-2741-9A29-757F6971E9F1}" dt="2025-02-20T18:19:37.579" v="188" actId="1076"/>
          <ac:spMkLst>
            <pc:docMk/>
            <pc:sldMk cId="1578381968" sldId="2141412248"/>
            <ac:spMk id="75" creationId="{95A12D56-7D6D-48B6-ADF0-FFEFF0AB0C85}"/>
          </ac:spMkLst>
        </pc:spChg>
        <pc:picChg chg="mod">
          <ac:chgData name="Dannecker, Anselm" userId="da0585c2-7192-4172-bb2a-0c8bfa5a91ee" providerId="ADAL" clId="{D058AC19-5DE1-2741-9A29-757F6971E9F1}" dt="2025-02-20T18:17:48.499" v="132" actId="1076"/>
          <ac:picMkLst>
            <pc:docMk/>
            <pc:sldMk cId="1578381968" sldId="2141412248"/>
            <ac:picMk id="74" creationId="{F0236BC0-97EE-D0B8-F3C7-1B752A918DAC}"/>
          </ac:picMkLst>
        </pc:picChg>
      </pc:sldChg>
      <pc:sldChg chg="addSp modSp add mod modNotesTx">
        <pc:chgData name="Dannecker, Anselm" userId="da0585c2-7192-4172-bb2a-0c8bfa5a91ee" providerId="ADAL" clId="{D058AC19-5DE1-2741-9A29-757F6971E9F1}" dt="2025-02-20T18:19:45.753" v="192" actId="1076"/>
        <pc:sldMkLst>
          <pc:docMk/>
          <pc:sldMk cId="2682743256" sldId="2141412249"/>
        </pc:sldMkLst>
        <pc:spChg chg="add mod">
          <ac:chgData name="Dannecker, Anselm" userId="da0585c2-7192-4172-bb2a-0c8bfa5a91ee" providerId="ADAL" clId="{D058AC19-5DE1-2741-9A29-757F6971E9F1}" dt="2025-02-20T18:18:30.992" v="144" actId="20577"/>
          <ac:spMkLst>
            <pc:docMk/>
            <pc:sldMk cId="2682743256" sldId="2141412249"/>
            <ac:spMk id="2" creationId="{C72B98EE-F9FB-0E76-D932-4A4815B9958B}"/>
          </ac:spMkLst>
        </pc:spChg>
        <pc:spChg chg="mod">
          <ac:chgData name="Dannecker, Anselm" userId="da0585c2-7192-4172-bb2a-0c8bfa5a91ee" providerId="ADAL" clId="{D058AC19-5DE1-2741-9A29-757F6971E9F1}" dt="2025-02-20T18:19:45.753" v="192" actId="1076"/>
          <ac:spMkLst>
            <pc:docMk/>
            <pc:sldMk cId="2682743256" sldId="2141412249"/>
            <ac:spMk id="75" creationId="{1D32FDC8-F318-C3F5-BA07-C1EB3D961B1F}"/>
          </ac:spMkLst>
        </pc:spChg>
      </pc:sldChg>
      <pc:sldChg chg="modSp add mod modNotesTx">
        <pc:chgData name="Dannecker, Anselm" userId="da0585c2-7192-4172-bb2a-0c8bfa5a91ee" providerId="ADAL" clId="{D058AC19-5DE1-2741-9A29-757F6971E9F1}" dt="2025-02-20T18:21:00.179" v="214"/>
        <pc:sldMkLst>
          <pc:docMk/>
          <pc:sldMk cId="929590142" sldId="2141412250"/>
        </pc:sldMkLst>
        <pc:spChg chg="mod">
          <ac:chgData name="Dannecker, Anselm" userId="da0585c2-7192-4172-bb2a-0c8bfa5a91ee" providerId="ADAL" clId="{D058AC19-5DE1-2741-9A29-757F6971E9F1}" dt="2025-02-20T18:20:03.336" v="203" actId="20577"/>
          <ac:spMkLst>
            <pc:docMk/>
            <pc:sldMk cId="929590142" sldId="2141412250"/>
            <ac:spMk id="2" creationId="{DADC3B45-00DD-180E-C825-2F68C8F9FB7A}"/>
          </ac:spMkLst>
        </pc:spChg>
        <pc:spChg chg="mod">
          <ac:chgData name="Dannecker, Anselm" userId="da0585c2-7192-4172-bb2a-0c8bfa5a91ee" providerId="ADAL" clId="{D058AC19-5DE1-2741-9A29-757F6971E9F1}" dt="2025-02-20T18:20:50.178" v="213" actId="1076"/>
          <ac:spMkLst>
            <pc:docMk/>
            <pc:sldMk cId="929590142" sldId="2141412250"/>
            <ac:spMk id="3" creationId="{ADC2FDB6-A811-39C3-1B6D-D339244D29A6}"/>
          </ac:spMkLst>
        </pc:spChg>
      </pc:sldChg>
      <pc:sldChg chg="modSp add mod modNotesTx">
        <pc:chgData name="Dannecker, Anselm" userId="da0585c2-7192-4172-bb2a-0c8bfa5a91ee" providerId="ADAL" clId="{D058AC19-5DE1-2741-9A29-757F6971E9F1}" dt="2025-02-20T18:22:14.863" v="261" actId="20577"/>
        <pc:sldMkLst>
          <pc:docMk/>
          <pc:sldMk cId="2143424497" sldId="2141412251"/>
        </pc:sldMkLst>
        <pc:spChg chg="mod">
          <ac:chgData name="Dannecker, Anselm" userId="da0585c2-7192-4172-bb2a-0c8bfa5a91ee" providerId="ADAL" clId="{D058AC19-5DE1-2741-9A29-757F6971E9F1}" dt="2025-02-20T18:21:36.651" v="254" actId="14100"/>
          <ac:spMkLst>
            <pc:docMk/>
            <pc:sldMk cId="2143424497" sldId="2141412251"/>
            <ac:spMk id="2" creationId="{4933B257-9706-BBE1-1072-DB82170882C3}"/>
          </ac:spMkLst>
        </pc:spChg>
        <pc:spChg chg="mod">
          <ac:chgData name="Dannecker, Anselm" userId="da0585c2-7192-4172-bb2a-0c8bfa5a91ee" providerId="ADAL" clId="{D058AC19-5DE1-2741-9A29-757F6971E9F1}" dt="2025-02-20T18:22:14.863" v="261" actId="20577"/>
          <ac:spMkLst>
            <pc:docMk/>
            <pc:sldMk cId="2143424497" sldId="2141412251"/>
            <ac:spMk id="3" creationId="{A1E3CCD9-A90A-F2BA-1BA2-D0E22CEB03DE}"/>
          </ac:spMkLst>
        </pc:spChg>
      </pc:sldChg>
      <pc:sldChg chg="add">
        <pc:chgData name="Dannecker, Anselm" userId="da0585c2-7192-4172-bb2a-0c8bfa5a91ee" providerId="ADAL" clId="{D058AC19-5DE1-2741-9A29-757F6971E9F1}" dt="2025-02-20T18:22:44.781" v="263"/>
        <pc:sldMkLst>
          <pc:docMk/>
          <pc:sldMk cId="1550641290" sldId="2141412252"/>
        </pc:sldMkLst>
      </pc:sldChg>
      <pc:sldMasterChg chg="delSldLayout">
        <pc:chgData name="Dannecker, Anselm" userId="da0585c2-7192-4172-bb2a-0c8bfa5a91ee" providerId="ADAL" clId="{D058AC19-5DE1-2741-9A29-757F6971E9F1}" dt="2025-02-20T18:22:34.417" v="262" actId="2696"/>
        <pc:sldMasterMkLst>
          <pc:docMk/>
          <pc:sldMasterMk cId="0" sldId="2147483659"/>
        </pc:sldMasterMkLst>
        <pc:sldLayoutChg chg="del">
          <pc:chgData name="Dannecker, Anselm" userId="da0585c2-7192-4172-bb2a-0c8bfa5a91ee" providerId="ADAL" clId="{D058AC19-5DE1-2741-9A29-757F6971E9F1}" dt="2025-02-20T18:22:34.417" v="262" actId="2696"/>
          <pc:sldLayoutMkLst>
            <pc:docMk/>
            <pc:sldMasterMk cId="0" sldId="2147483659"/>
            <pc:sldLayoutMk cId="0" sldId="2147483650"/>
          </pc:sldLayoutMkLst>
        </pc:sldLayoutChg>
      </pc:sldMasterChg>
      <pc:sldMasterChg chg="del delSldLayout">
        <pc:chgData name="Dannecker, Anselm" userId="da0585c2-7192-4172-bb2a-0c8bfa5a91ee" providerId="ADAL" clId="{D058AC19-5DE1-2741-9A29-757F6971E9F1}" dt="2025-02-20T18:22:34.417" v="262" actId="2696"/>
        <pc:sldMasterMkLst>
          <pc:docMk/>
          <pc:sldMasterMk cId="2678307218" sldId="2147483661"/>
        </pc:sldMasterMkLst>
        <pc:sldLayoutChg chg="del">
          <pc:chgData name="Dannecker, Anselm" userId="da0585c2-7192-4172-bb2a-0c8bfa5a91ee" providerId="ADAL" clId="{D058AC19-5DE1-2741-9A29-757F6971E9F1}" dt="2025-02-20T18:22:34.417" v="262" actId="2696"/>
          <pc:sldLayoutMkLst>
            <pc:docMk/>
            <pc:sldMasterMk cId="2678307218" sldId="2147483661"/>
            <pc:sldLayoutMk cId="3300328246" sldId="2147483662"/>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4179836254" sldId="2147483663"/>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1626680480" sldId="2147483664"/>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2400430014" sldId="2147483665"/>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1433345677" sldId="2147483666"/>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785282593" sldId="2147483667"/>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2558393293" sldId="2147483668"/>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4278882875" sldId="2147483669"/>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666494793" sldId="2147483670"/>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1111716759" sldId="2147483671"/>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660793012" sldId="2147483672"/>
          </pc:sldLayoutMkLst>
        </pc:sldLayoutChg>
        <pc:sldLayoutChg chg="del">
          <pc:chgData name="Dannecker, Anselm" userId="da0585c2-7192-4172-bb2a-0c8bfa5a91ee" providerId="ADAL" clId="{D058AC19-5DE1-2741-9A29-757F6971E9F1}" dt="2025-02-20T18:22:34.417" v="262" actId="2696"/>
          <pc:sldLayoutMkLst>
            <pc:docMk/>
            <pc:sldMasterMk cId="2678307218" sldId="2147483661"/>
            <pc:sldLayoutMk cId="2746310529" sldId="2147483673"/>
          </pc:sldLayoutMkLst>
        </pc:sldLayoutChg>
      </pc:sldMasterChg>
      <pc:sldMasterChg chg="del delSldLayout">
        <pc:chgData name="Dannecker, Anselm" userId="da0585c2-7192-4172-bb2a-0c8bfa5a91ee" providerId="ADAL" clId="{D058AC19-5DE1-2741-9A29-757F6971E9F1}" dt="2025-02-20T18:22:34.417" v="262" actId="2696"/>
        <pc:sldMasterMkLst>
          <pc:docMk/>
          <pc:sldMasterMk cId="223725882" sldId="2147483674"/>
        </pc:sldMasterMkLst>
        <pc:sldLayoutChg chg="del">
          <pc:chgData name="Dannecker, Anselm" userId="da0585c2-7192-4172-bb2a-0c8bfa5a91ee" providerId="ADAL" clId="{D058AC19-5DE1-2741-9A29-757F6971E9F1}" dt="2025-02-20T18:22:34.417" v="262" actId="2696"/>
          <pc:sldLayoutMkLst>
            <pc:docMk/>
            <pc:sldMasterMk cId="223725882" sldId="2147483674"/>
            <pc:sldLayoutMk cId="657772292" sldId="2147483675"/>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3255000778" sldId="2147483676"/>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316354825" sldId="2147483677"/>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2820194914" sldId="2147483678"/>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162793516" sldId="2147483679"/>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793416786" sldId="2147483680"/>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2242690138" sldId="2147483681"/>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4042024933" sldId="2147483682"/>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3335127892" sldId="2147483683"/>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593565897" sldId="2147483684"/>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975175140" sldId="2147483685"/>
          </pc:sldLayoutMkLst>
        </pc:sldLayoutChg>
        <pc:sldLayoutChg chg="del">
          <pc:chgData name="Dannecker, Anselm" userId="da0585c2-7192-4172-bb2a-0c8bfa5a91ee" providerId="ADAL" clId="{D058AC19-5DE1-2741-9A29-757F6971E9F1}" dt="2025-02-20T18:22:34.417" v="262" actId="2696"/>
          <pc:sldLayoutMkLst>
            <pc:docMk/>
            <pc:sldMasterMk cId="223725882" sldId="2147483674"/>
            <pc:sldLayoutMk cId="3103788742" sldId="2147483686"/>
          </pc:sldLayoutMkLst>
        </pc:sldLayoutChg>
      </pc:sldMasterChg>
      <pc:sldMasterChg chg="del delSldLayout">
        <pc:chgData name="Dannecker, Anselm" userId="da0585c2-7192-4172-bb2a-0c8bfa5a91ee" providerId="ADAL" clId="{D058AC19-5DE1-2741-9A29-757F6971E9F1}" dt="2025-02-20T18:22:34.417" v="262" actId="2696"/>
        <pc:sldMasterMkLst>
          <pc:docMk/>
          <pc:sldMasterMk cId="3376610873" sldId="2147483713"/>
        </pc:sldMasterMkLst>
        <pc:sldLayoutChg chg="del">
          <pc:chgData name="Dannecker, Anselm" userId="da0585c2-7192-4172-bb2a-0c8bfa5a91ee" providerId="ADAL" clId="{D058AC19-5DE1-2741-9A29-757F6971E9F1}" dt="2025-02-20T18:22:34.417" v="262" actId="2696"/>
          <pc:sldLayoutMkLst>
            <pc:docMk/>
            <pc:sldMasterMk cId="3376610873" sldId="2147483713"/>
            <pc:sldLayoutMk cId="1178402237" sldId="2147483714"/>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3431160270" sldId="2147483715"/>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260231214" sldId="2147483716"/>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958728465" sldId="2147483717"/>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2588699344" sldId="2147483718"/>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406687649" sldId="2147483719"/>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2513321680" sldId="2147483720"/>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1641166965" sldId="2147483721"/>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1050963737" sldId="2147483722"/>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2565272545" sldId="2147483723"/>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4219526150" sldId="2147483724"/>
          </pc:sldLayoutMkLst>
        </pc:sldLayoutChg>
        <pc:sldLayoutChg chg="del">
          <pc:chgData name="Dannecker, Anselm" userId="da0585c2-7192-4172-bb2a-0c8bfa5a91ee" providerId="ADAL" clId="{D058AC19-5DE1-2741-9A29-757F6971E9F1}" dt="2025-02-20T18:22:34.417" v="262" actId="2696"/>
          <pc:sldLayoutMkLst>
            <pc:docMk/>
            <pc:sldMasterMk cId="3376610873" sldId="2147483713"/>
            <pc:sldLayoutMk cId="3603455825" sldId="2147483725"/>
          </pc:sldLayoutMkLst>
        </pc:sldLayoutChg>
      </pc:sldMasterChg>
      <pc:sldMasterChg chg="del delSldLayout">
        <pc:chgData name="Dannecker, Anselm" userId="da0585c2-7192-4172-bb2a-0c8bfa5a91ee" providerId="ADAL" clId="{D058AC19-5DE1-2741-9A29-757F6971E9F1}" dt="2025-02-20T18:22:34.417" v="262" actId="2696"/>
        <pc:sldMasterMkLst>
          <pc:docMk/>
          <pc:sldMasterMk cId="3621310556" sldId="2147483726"/>
        </pc:sldMasterMkLst>
        <pc:sldLayoutChg chg="del">
          <pc:chgData name="Dannecker, Anselm" userId="da0585c2-7192-4172-bb2a-0c8bfa5a91ee" providerId="ADAL" clId="{D058AC19-5DE1-2741-9A29-757F6971E9F1}" dt="2025-02-20T18:22:34.417" v="262" actId="2696"/>
          <pc:sldLayoutMkLst>
            <pc:docMk/>
            <pc:sldMasterMk cId="3621310556" sldId="2147483726"/>
            <pc:sldLayoutMk cId="888896751" sldId="2147483727"/>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2225309033" sldId="2147483728"/>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3620403729" sldId="2147483729"/>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3023449302" sldId="2147483730"/>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765600152" sldId="2147483731"/>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2915572634" sldId="2147483732"/>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349649362" sldId="2147483733"/>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3363217471" sldId="2147483734"/>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1910187479" sldId="2147483735"/>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1289961256" sldId="2147483736"/>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3876525432" sldId="2147483737"/>
          </pc:sldLayoutMkLst>
        </pc:sldLayoutChg>
        <pc:sldLayoutChg chg="del">
          <pc:chgData name="Dannecker, Anselm" userId="da0585c2-7192-4172-bb2a-0c8bfa5a91ee" providerId="ADAL" clId="{D058AC19-5DE1-2741-9A29-757F6971E9F1}" dt="2025-02-20T18:22:34.417" v="262" actId="2696"/>
          <pc:sldLayoutMkLst>
            <pc:docMk/>
            <pc:sldMasterMk cId="3621310556" sldId="2147483726"/>
            <pc:sldLayoutMk cId="629890107" sldId="2147483738"/>
          </pc:sldLayoutMkLst>
        </pc:sldLayoutChg>
      </pc:sldMasterChg>
      <pc:sldMasterChg chg="del delSldLayout">
        <pc:chgData name="Dannecker, Anselm" userId="da0585c2-7192-4172-bb2a-0c8bfa5a91ee" providerId="ADAL" clId="{D058AC19-5DE1-2741-9A29-757F6971E9F1}" dt="2025-02-20T18:22:34.417" v="262" actId="2696"/>
        <pc:sldMasterMkLst>
          <pc:docMk/>
          <pc:sldMasterMk cId="3794516527" sldId="2147483739"/>
        </pc:sldMasterMkLst>
        <pc:sldLayoutChg chg="del">
          <pc:chgData name="Dannecker, Anselm" userId="da0585c2-7192-4172-bb2a-0c8bfa5a91ee" providerId="ADAL" clId="{D058AC19-5DE1-2741-9A29-757F6971E9F1}" dt="2025-02-20T18:22:34.417" v="262" actId="2696"/>
          <pc:sldLayoutMkLst>
            <pc:docMk/>
            <pc:sldMasterMk cId="3794516527" sldId="2147483739"/>
            <pc:sldLayoutMk cId="1308352337" sldId="2147483740"/>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903004722" sldId="2147483741"/>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1883021024" sldId="2147483742"/>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1017415443" sldId="2147483743"/>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3595877637" sldId="2147483744"/>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4270113143" sldId="2147483745"/>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1762896734" sldId="2147483746"/>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3551788809" sldId="2147483747"/>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73059523" sldId="2147483748"/>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4129348346" sldId="2147483749"/>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909199198" sldId="2147483750"/>
          </pc:sldLayoutMkLst>
        </pc:sldLayoutChg>
        <pc:sldLayoutChg chg="del">
          <pc:chgData name="Dannecker, Anselm" userId="da0585c2-7192-4172-bb2a-0c8bfa5a91ee" providerId="ADAL" clId="{D058AC19-5DE1-2741-9A29-757F6971E9F1}" dt="2025-02-20T18:22:34.417" v="262" actId="2696"/>
          <pc:sldLayoutMkLst>
            <pc:docMk/>
            <pc:sldMasterMk cId="3794516527" sldId="2147483739"/>
            <pc:sldLayoutMk cId="3041829711" sldId="2147483751"/>
          </pc:sldLayoutMkLst>
        </pc:sldLayoutChg>
      </pc:sldMasterChg>
      <pc:sldMasterChg chg="del delSldLayout">
        <pc:chgData name="Dannecker, Anselm" userId="da0585c2-7192-4172-bb2a-0c8bfa5a91ee" providerId="ADAL" clId="{D058AC19-5DE1-2741-9A29-757F6971E9F1}" dt="2025-02-20T18:22:34.417" v="262" actId="2696"/>
        <pc:sldMasterMkLst>
          <pc:docMk/>
          <pc:sldMasterMk cId="2636593616" sldId="2147483752"/>
        </pc:sldMasterMkLst>
        <pc:sldLayoutChg chg="del">
          <pc:chgData name="Dannecker, Anselm" userId="da0585c2-7192-4172-bb2a-0c8bfa5a91ee" providerId="ADAL" clId="{D058AC19-5DE1-2741-9A29-757F6971E9F1}" dt="2025-02-20T18:22:34.417" v="262" actId="2696"/>
          <pc:sldLayoutMkLst>
            <pc:docMk/>
            <pc:sldMasterMk cId="2636593616" sldId="2147483752"/>
            <pc:sldLayoutMk cId="2246450541" sldId="2147483753"/>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2621269513" sldId="2147483754"/>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2778993159" sldId="2147483755"/>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3489596627" sldId="2147483756"/>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466701961" sldId="2147483757"/>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2028425661" sldId="2147483758"/>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3682553944" sldId="2147483759"/>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3490139695" sldId="2147483760"/>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454126043" sldId="2147483761"/>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1120865854" sldId="2147483762"/>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3813725260" sldId="2147483763"/>
          </pc:sldLayoutMkLst>
        </pc:sldLayoutChg>
        <pc:sldLayoutChg chg="del">
          <pc:chgData name="Dannecker, Anselm" userId="da0585c2-7192-4172-bb2a-0c8bfa5a91ee" providerId="ADAL" clId="{D058AC19-5DE1-2741-9A29-757F6971E9F1}" dt="2025-02-20T18:22:34.417" v="262" actId="2696"/>
          <pc:sldLayoutMkLst>
            <pc:docMk/>
            <pc:sldMasterMk cId="2636593616" sldId="2147483752"/>
            <pc:sldLayoutMk cId="2656006960" sldId="2147483764"/>
          </pc:sldLayoutMkLst>
        </pc:sldLayoutChg>
      </pc:sldMasterChg>
      <pc:sldMasterChg chg="del delSldLayout">
        <pc:chgData name="Dannecker, Anselm" userId="da0585c2-7192-4172-bb2a-0c8bfa5a91ee" providerId="ADAL" clId="{D058AC19-5DE1-2741-9A29-757F6971E9F1}" dt="2025-02-20T18:22:34.417" v="262" actId="2696"/>
        <pc:sldMasterMkLst>
          <pc:docMk/>
          <pc:sldMasterMk cId="4103764523" sldId="2147483778"/>
        </pc:sldMasterMkLst>
        <pc:sldLayoutChg chg="del">
          <pc:chgData name="Dannecker, Anselm" userId="da0585c2-7192-4172-bb2a-0c8bfa5a91ee" providerId="ADAL" clId="{D058AC19-5DE1-2741-9A29-757F6971E9F1}" dt="2025-02-20T18:22:34.417" v="262" actId="2696"/>
          <pc:sldLayoutMkLst>
            <pc:docMk/>
            <pc:sldMasterMk cId="4103764523" sldId="2147483778"/>
            <pc:sldLayoutMk cId="880027511" sldId="2147483779"/>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2648779314" sldId="2147483780"/>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423643402" sldId="2147483781"/>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217680586" sldId="2147483782"/>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4075665901" sldId="2147483783"/>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1910342118" sldId="2147483784"/>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3690599135" sldId="2147483785"/>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385374690" sldId="2147483786"/>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1162216199" sldId="2147483787"/>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2976534976" sldId="2147483788"/>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2007066172" sldId="2147483789"/>
          </pc:sldLayoutMkLst>
        </pc:sldLayoutChg>
        <pc:sldLayoutChg chg="del">
          <pc:chgData name="Dannecker, Anselm" userId="da0585c2-7192-4172-bb2a-0c8bfa5a91ee" providerId="ADAL" clId="{D058AC19-5DE1-2741-9A29-757F6971E9F1}" dt="2025-02-20T18:22:34.417" v="262" actId="2696"/>
          <pc:sldLayoutMkLst>
            <pc:docMk/>
            <pc:sldMasterMk cId="4103764523" sldId="2147483778"/>
            <pc:sldLayoutMk cId="2931389567" sldId="214748379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23973848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pitchFamily="2" charset="0"/>
        <a:ea typeface="Helvetica"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E804D-7F42-804F-915E-BFC264E89BBE}" type="slidenum">
              <a:rPr lang="en-US" smtClean="0">
                <a:latin typeface="Helvetica" pitchFamily="2" charset="0"/>
              </a:rPr>
              <a:t>3</a:t>
            </a:fld>
            <a:endParaRPr lang="en-US">
              <a:latin typeface="Helvetica" pitchFamily="2" charset="0"/>
            </a:endParaRPr>
          </a:p>
        </p:txBody>
      </p:sp>
    </p:spTree>
    <p:extLst>
      <p:ext uri="{BB962C8B-B14F-4D97-AF65-F5344CB8AC3E}">
        <p14:creationId xmlns:p14="http://schemas.microsoft.com/office/powerpoint/2010/main" val="319369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D7422-6B7A-05A8-36A8-F46BB70B3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53CE3-23B8-1604-C2FF-1394C8A5230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C4C359-4E5E-F4F8-EC0E-3C90D8ACDE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AE2907-7A07-1971-99E2-4057FEC94DD4}"/>
              </a:ext>
            </a:extLst>
          </p:cNvPr>
          <p:cNvSpPr>
            <a:spLocks noGrp="1"/>
          </p:cNvSpPr>
          <p:nvPr>
            <p:ph type="sldNum" sz="quarter" idx="10"/>
          </p:nvPr>
        </p:nvSpPr>
        <p:spPr/>
        <p:txBody>
          <a:bodyPr/>
          <a:lstStyle/>
          <a:p>
            <a:fld id="{072E804D-7F42-804F-915E-BFC264E89BBE}" type="slidenum">
              <a:rPr lang="en-US" smtClean="0">
                <a:latin typeface="Helvetica" pitchFamily="2" charset="0"/>
              </a:rPr>
              <a:t>7</a:t>
            </a:fld>
            <a:endParaRPr lang="en-US">
              <a:latin typeface="Helvetica" pitchFamily="2" charset="0"/>
            </a:endParaRPr>
          </a:p>
        </p:txBody>
      </p:sp>
    </p:spTree>
    <p:extLst>
      <p:ext uri="{BB962C8B-B14F-4D97-AF65-F5344CB8AC3E}">
        <p14:creationId xmlns:p14="http://schemas.microsoft.com/office/powerpoint/2010/main" val="426297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67FCB12F-A3A1-AAA8-A701-228AE452B90F}"/>
            </a:ext>
          </a:extLst>
        </p:cNvPr>
        <p:cNvGrpSpPr/>
        <p:nvPr/>
      </p:nvGrpSpPr>
      <p:grpSpPr>
        <a:xfrm>
          <a:off x="0" y="0"/>
          <a:ext cx="0" cy="0"/>
          <a:chOff x="0" y="0"/>
          <a:chExt cx="0" cy="0"/>
        </a:xfrm>
      </p:grpSpPr>
      <p:sp>
        <p:nvSpPr>
          <p:cNvPr id="71" name="Google Shape;71;g336f74d68a4_1_25:notes">
            <a:extLst>
              <a:ext uri="{FF2B5EF4-FFF2-40B4-BE49-F238E27FC236}">
                <a16:creationId xmlns:a16="http://schemas.microsoft.com/office/drawing/2014/main" id="{C6CF9729-6735-9079-270B-093BCB6B36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36f74d68a4_1_25:notes">
            <a:extLst>
              <a:ext uri="{FF2B5EF4-FFF2-40B4-BE49-F238E27FC236}">
                <a16:creationId xmlns:a16="http://schemas.microsoft.com/office/drawing/2014/main" id="{6174BFA5-8B35-B93D-F582-08A25BFDFE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50000"/>
              </a:lnSpc>
              <a:spcAft>
                <a:spcPts val="800"/>
              </a:spcAft>
            </a:pPr>
            <a:r>
              <a:rPr lang="en-US" sz="1800" kern="100" dirty="0">
                <a:effectLst/>
                <a:latin typeface="Helvetica Light" panose="020B0403020202020204" pitchFamily="34" charset="0"/>
                <a:ea typeface="Aptos" panose="020B0004020202020204" pitchFamily="34" charset="0"/>
                <a:cs typeface="Arial" panose="020B0604020202020204" pitchFamily="34" charset="0"/>
              </a:rPr>
              <a:t>There are various conceptions of power and it can dynamically unfold. Frequently, people strongly focus on resource power, assuming that BOI is the most powerful party and acting in accordance with both GWA and PCS courting BOI for an agreement. However, in this exercise each party has equal power to disrupt any agreement by always being able to offer any other player in a coalition a marginally better deal. Relatedly, people can build power through building stable coalitions. Especially, PCS will frequently drastically improve its bargaining position if it is able to enter a stable coalition with GWA. If PCS and GWA enter a stable coalition, then BOI’s prospect becomes 0 if they don’t manage to integrate into an agreement. Due to this worse prospect, they may be more willing to make concessions.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50000"/>
              </a:lnSpc>
              <a:spcAft>
                <a:spcPts val="800"/>
              </a:spcAft>
            </a:pPr>
            <a:r>
              <a:rPr lang="en-US" sz="1800" kern="100" dirty="0">
                <a:effectLst/>
                <a:latin typeface="Helvetica Light" panose="020B0403020202020204" pitchFamily="34" charset="0"/>
                <a:ea typeface="Aptos" panose="020B0004020202020204" pitchFamily="34" charset="0"/>
                <a:cs typeface="Arial" panose="020B0604020202020204" pitchFamily="34" charset="0"/>
              </a:rPr>
              <a:t>People may also build power through setting certain process norms. For instance, it may serve certain parties more than others, not to allow for sidebars or to frequently move to sidebars. Party’s capacity to undercut or disrupt is stymied if they manage to establish a norm not to have sidebars. </a:t>
            </a:r>
            <a:br>
              <a:rPr lang="en-US" sz="1800" kern="100" dirty="0">
                <a:effectLst/>
                <a:latin typeface="Helvetica Light" panose="020B0403020202020204" pitchFamily="34" charset="0"/>
                <a:ea typeface="Aptos" panose="020B0004020202020204" pitchFamily="34" charset="0"/>
                <a:cs typeface="Arial" panose="020B0604020202020204" pitchFamily="34" charset="0"/>
              </a:rPr>
            </a:br>
            <a:r>
              <a:rPr lang="en-US" sz="1800" kern="100" dirty="0">
                <a:effectLst/>
                <a:latin typeface="Helvetica Light" panose="020B0403020202020204" pitchFamily="34" charset="0"/>
                <a:ea typeface="Aptos" panose="020B0004020202020204" pitchFamily="34" charset="0"/>
                <a:cs typeface="Arial" panose="020B0604020202020204" pitchFamily="34" charset="0"/>
              </a:rPr>
              <a:t>People might also experience that power-based bargaining in this unstable equilibrium might lead to unhealthy, frequently quite emotional, competitive pressures. Setting up a clear process that is predicated on maximizing the value jointly, and aims to at develop fair distribution criteria tend to promote results that feel more satisfactory to parties, and often lead to fewer negative emotions (see below for Process).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r>
              <a:rPr lang="en-US" sz="1800" kern="100" dirty="0">
                <a:effectLst/>
                <a:latin typeface="Helvetica" pitchFamily="2" charset="0"/>
                <a:ea typeface="Aptos" panose="020B0004020202020204" pitchFamily="34" charset="0"/>
                <a:cs typeface="Helvetica" pitchFamily="2" charset="0"/>
              </a:rPr>
              <a:t>  Note that this idea is conceptually related to the concept of a dynamic Best Alternative to a Negotiated Agreement (BATNA) (which depending on the group can be introduced or not).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93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1F8F5D5E-7E26-8994-C8FB-777FFCFCD666}"/>
            </a:ext>
          </a:extLst>
        </p:cNvPr>
        <p:cNvGrpSpPr/>
        <p:nvPr/>
      </p:nvGrpSpPr>
      <p:grpSpPr>
        <a:xfrm>
          <a:off x="0" y="0"/>
          <a:ext cx="0" cy="0"/>
          <a:chOff x="0" y="0"/>
          <a:chExt cx="0" cy="0"/>
        </a:xfrm>
      </p:grpSpPr>
      <p:sp>
        <p:nvSpPr>
          <p:cNvPr id="71" name="Google Shape;71;g336f74d68a4_1_25:notes">
            <a:extLst>
              <a:ext uri="{FF2B5EF4-FFF2-40B4-BE49-F238E27FC236}">
                <a16:creationId xmlns:a16="http://schemas.microsoft.com/office/drawing/2014/main" id="{8D5F26A4-01D2-7803-5151-C42FCBD422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36f74d68a4_1_25:notes">
            <a:extLst>
              <a:ext uri="{FF2B5EF4-FFF2-40B4-BE49-F238E27FC236}">
                <a16:creationId xmlns:a16="http://schemas.microsoft.com/office/drawing/2014/main" id="{DC58C7A7-4327-EF90-09EC-7CA5D6DA1D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effectLst/>
                <a:latin typeface="Helvetica Light" panose="020B0403020202020204" pitchFamily="34" charset="0"/>
                <a:ea typeface="Aptos" panose="020B0004020202020204" pitchFamily="34" charset="0"/>
                <a:cs typeface="Arial" panose="020B0604020202020204" pitchFamily="34" charset="0"/>
              </a:rPr>
              <a:t>The process of coalition-building can act as a double-edged sword in this exercise. This exercise usefully illustrates that in an ideal scenario, one simultaneously has built a winning and a blocking coalition to improve one’s prospect. For instance, if PCS manages early on to secure a strong commitment from GWA, its prospects drastically improve—this generalizes to most multiparty negotiations where in majority systems or in consensus systems entering a negotiation with a winning coalition and a blocking coalition in place improves one’s prospect. </a:t>
            </a:r>
            <a:br>
              <a:rPr lang="en-US" sz="1800" dirty="0">
                <a:effectLst/>
                <a:latin typeface="Helvetica Light" panose="020B0403020202020204" pitchFamily="34" charset="0"/>
                <a:ea typeface="Aptos" panose="020B0004020202020204" pitchFamily="34" charset="0"/>
                <a:cs typeface="Arial" panose="020B0604020202020204" pitchFamily="34" charset="0"/>
              </a:rPr>
            </a:br>
            <a:r>
              <a:rPr lang="en-US" sz="1800" dirty="0">
                <a:effectLst/>
                <a:latin typeface="Helvetica Light" panose="020B0403020202020204" pitchFamily="34" charset="0"/>
                <a:ea typeface="Aptos" panose="020B0004020202020204" pitchFamily="34" charset="0"/>
                <a:cs typeface="Arial" panose="020B0604020202020204" pitchFamily="34" charset="0"/>
              </a:rPr>
              <a:t>However, the exercise also illustrates the highly competitive nature of coalition-building that can arise when people try to undercut each other, and to solicit support for their proposal. Rather than jointly exploring the highest total value, but fair option for all parties, people will engage in a competitive race. Once these competitive dynamics have taken hold, it is often very hard to backtrack to a more collaborative process. The negotiator’s energy is spent on securing firm commitments from counterparts rather than finding out the wisest way to split profits. </a:t>
            </a:r>
            <a:br>
              <a:rPr lang="en-US" sz="1800" dirty="0">
                <a:effectLst/>
                <a:latin typeface="Helvetica Light" panose="020B0403020202020204" pitchFamily="34" charset="0"/>
                <a:ea typeface="Aptos" panose="020B0004020202020204" pitchFamily="34" charset="0"/>
                <a:cs typeface="Arial" panose="020B0604020202020204" pitchFamily="34" charset="0"/>
              </a:rPr>
            </a:br>
            <a:r>
              <a:rPr lang="en-US" sz="1800" dirty="0">
                <a:effectLst/>
                <a:latin typeface="Helvetica Light" panose="020B0403020202020204" pitchFamily="34" charset="0"/>
                <a:ea typeface="Aptos" panose="020B0004020202020204" pitchFamily="34" charset="0"/>
                <a:cs typeface="Arial" panose="020B0604020202020204" pitchFamily="34" charset="0"/>
              </a:rPr>
              <a:t>This process also speaks to navigating firm and flexible commitments as a strategic choice. For each player individually it is most useful to secure very firm commitments by the counterparts while keeping one’s own commitments as flexible as possible. Collectively, this tends to induce a sequence of flexible commitments that are continuously broken. </a:t>
            </a:r>
            <a:endParaRPr dirty="0"/>
          </a:p>
        </p:txBody>
      </p:sp>
    </p:spTree>
    <p:extLst>
      <p:ext uri="{BB962C8B-B14F-4D97-AF65-F5344CB8AC3E}">
        <p14:creationId xmlns:p14="http://schemas.microsoft.com/office/powerpoint/2010/main" val="174721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0CC6BCD7-D8CA-1B8E-D60D-D12B976A9EF8}"/>
            </a:ext>
          </a:extLst>
        </p:cNvPr>
        <p:cNvGrpSpPr/>
        <p:nvPr/>
      </p:nvGrpSpPr>
      <p:grpSpPr>
        <a:xfrm>
          <a:off x="0" y="0"/>
          <a:ext cx="0" cy="0"/>
          <a:chOff x="0" y="0"/>
          <a:chExt cx="0" cy="0"/>
        </a:xfrm>
      </p:grpSpPr>
      <p:sp>
        <p:nvSpPr>
          <p:cNvPr id="71" name="Google Shape;71;g336f74d68a4_1_25:notes">
            <a:extLst>
              <a:ext uri="{FF2B5EF4-FFF2-40B4-BE49-F238E27FC236}">
                <a16:creationId xmlns:a16="http://schemas.microsoft.com/office/drawing/2014/main" id="{6AE6548C-F385-2500-9216-38A209AE8D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36f74d68a4_1_25:notes">
            <a:extLst>
              <a:ext uri="{FF2B5EF4-FFF2-40B4-BE49-F238E27FC236}">
                <a16:creationId xmlns:a16="http://schemas.microsoft.com/office/drawing/2014/main" id="{7428E94D-1381-F177-CCD6-B40F8F0733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50000"/>
              </a:lnSpc>
              <a:spcAft>
                <a:spcPts val="800"/>
              </a:spcAft>
            </a:pPr>
            <a:r>
              <a:rPr lang="en-US" sz="1800" kern="100" dirty="0">
                <a:effectLst/>
                <a:latin typeface="Helvetica Light" panose="020B0403020202020204" pitchFamily="34" charset="0"/>
                <a:ea typeface="Aptos" panose="020B0004020202020204" pitchFamily="34" charset="0"/>
                <a:cs typeface="Arial" panose="020B0604020202020204" pitchFamily="34" charset="0"/>
              </a:rPr>
              <a:t>In light of the unstable nature of the exercise, setting up a clear decision-making process including standards can be very helpful. Frequently, it is helpful to set out at the beginning clear joint aspirations such as “We strive towards a value-maximizing 3 way agreement and spend time discussing what could be considered as a fair solution.” Often, after such a discussion of fairness, the distribution falls into place naturally when the group for instance agrees on the criterion of equitable profit splits based on the relative contribution to the project in terms of financial value.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50000"/>
              </a:lnSpc>
              <a:spcAft>
                <a:spcPts val="800"/>
              </a:spcAft>
            </a:pPr>
            <a:r>
              <a:rPr lang="en-US" sz="1800" kern="100" dirty="0">
                <a:effectLst/>
                <a:latin typeface="Helvetica Light" panose="020B0403020202020204" pitchFamily="34" charset="0"/>
                <a:ea typeface="Aptos" panose="020B0004020202020204" pitchFamily="34" charset="0"/>
                <a:cs typeface="Arial" panose="020B0604020202020204" pitchFamily="34" charset="0"/>
              </a:rPr>
              <a:t>A discussion of process might also consider how sidebars affected the negotiations. Frequently, the competitive nature of coalition-building is fostered in sidebars where people speak much more frankly about “cutting others out.”  This discussion might be coupled with noting the helpful nature of process managers (facilitators or mediators). Such process managers can help mitigate the competitive pressures by setting clear </a:t>
            </a:r>
            <a:r>
              <a:rPr lang="en-US" sz="1800" kern="100" dirty="0" err="1">
                <a:effectLst/>
                <a:latin typeface="Helvetica Light" panose="020B0403020202020204" pitchFamily="34" charset="0"/>
                <a:ea typeface="Aptos" panose="020B0004020202020204" pitchFamily="34" charset="0"/>
                <a:cs typeface="Arial" panose="020B0604020202020204" pitchFamily="34" charset="0"/>
              </a:rPr>
              <a:t>groundrules</a:t>
            </a:r>
            <a:r>
              <a:rPr lang="en-US" sz="1800" kern="100" dirty="0">
                <a:effectLst/>
                <a:latin typeface="Helvetica Light" panose="020B0403020202020204" pitchFamily="34" charset="0"/>
                <a:ea typeface="Aptos" panose="020B0004020202020204" pitchFamily="34" charset="0"/>
                <a:cs typeface="Arial" panose="020B0604020202020204" pitchFamily="34" charset="0"/>
              </a:rPr>
              <a:t> for engagements, by fostering a discussing around what’s fair, by limiting sidebars when they lead to entrenchment, and incentivizing them when things get stuck. </a:t>
            </a:r>
            <a:br>
              <a:rPr lang="en-US" sz="1800" kern="100" dirty="0">
                <a:effectLst/>
                <a:latin typeface="Helvetica Light" panose="020B0403020202020204" pitchFamily="34" charset="0"/>
                <a:ea typeface="Aptos" panose="020B0004020202020204" pitchFamily="34" charset="0"/>
                <a:cs typeface="Arial" panose="020B0604020202020204" pitchFamily="34" charset="0"/>
              </a:rPr>
            </a:b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6049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4AF25C58-4249-5A29-A581-A88C472CE570}"/>
            </a:ext>
          </a:extLst>
        </p:cNvPr>
        <p:cNvGrpSpPr/>
        <p:nvPr/>
      </p:nvGrpSpPr>
      <p:grpSpPr>
        <a:xfrm>
          <a:off x="0" y="0"/>
          <a:ext cx="0" cy="0"/>
          <a:chOff x="0" y="0"/>
          <a:chExt cx="0" cy="0"/>
        </a:xfrm>
      </p:grpSpPr>
      <p:sp>
        <p:nvSpPr>
          <p:cNvPr id="71" name="Google Shape;71;g336f74d68a4_1_25:notes">
            <a:extLst>
              <a:ext uri="{FF2B5EF4-FFF2-40B4-BE49-F238E27FC236}">
                <a16:creationId xmlns:a16="http://schemas.microsoft.com/office/drawing/2014/main" id="{F84CDD5A-2DE8-CD29-5479-A7255BCF9E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36f74d68a4_1_25:notes">
            <a:extLst>
              <a:ext uri="{FF2B5EF4-FFF2-40B4-BE49-F238E27FC236}">
                <a16:creationId xmlns:a16="http://schemas.microsoft.com/office/drawing/2014/main" id="{C9FFC5AA-F113-39E4-3C05-D8BAA93D0E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50000"/>
              </a:lnSpc>
              <a:spcAft>
                <a:spcPts val="800"/>
              </a:spcAft>
            </a:pPr>
            <a:r>
              <a:rPr lang="en-US" sz="1800" kern="100" dirty="0">
                <a:effectLst/>
                <a:latin typeface="Helvetica Light" panose="020B0403020202020204" pitchFamily="34" charset="0"/>
                <a:ea typeface="Aptos" panose="020B0004020202020204" pitchFamily="34" charset="0"/>
                <a:cs typeface="Arial" panose="020B0604020202020204" pitchFamily="34" charset="0"/>
              </a:rPr>
              <a:t>While agreeing to discuss what a fair split would look like is helpful in this exercise, it shouldn’t hide that people may have different perceptions of what is fair and that different fairness standards can be strategically employed. Some people may reasonably argue that the situation is unstable and everyone can be cut out, hence, the fair way forward is to just split the proceeds equally. BOI and GWA may feel unfairly treated as their participation ensures higher payoffs; they contribute more towards realizing profits. Hence, they might invoke the standard that the payoff should be proportionate to their contribution. Note that there are various ways to calculate such a “fair” value based on their contributions, most notably the Shapley value (which here suggests BOI: 55, GWA: 35, and PCS: 20) but that it is unlikely that participants will actually calculate it. However, they will often intuitively chose splits that approximate such a solution.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nSpc>
                <a:spcPct val="150000"/>
              </a:lnSpc>
              <a:spcAft>
                <a:spcPts val="800"/>
              </a:spcAft>
            </a:pPr>
            <a:r>
              <a:rPr lang="en-US" sz="1800" kern="100" dirty="0">
                <a:effectLst/>
                <a:latin typeface="Helvetica Light" panose="020B0403020202020204" pitchFamily="34" charset="0"/>
                <a:ea typeface="Aptos" panose="020B0004020202020204" pitchFamily="34" charset="0"/>
                <a:cs typeface="Arial" panose="020B0604020202020204" pitchFamily="34" charset="0"/>
              </a:rPr>
              <a:t>The main takeaways are likely to revolve around the process of surfacing different conceptions of what’s fair especially in light of such conceptions often being implicit and assumed to be shared by others as well as the difference between genuine beliefs in fairness vs. strategically invoking self-serving fairness standards.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4571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D5418B82-49AD-D96F-A1BB-D1744D48A667}"/>
            </a:ext>
          </a:extLst>
        </p:cNvPr>
        <p:cNvGrpSpPr/>
        <p:nvPr/>
      </p:nvGrpSpPr>
      <p:grpSpPr>
        <a:xfrm>
          <a:off x="0" y="0"/>
          <a:ext cx="0" cy="0"/>
          <a:chOff x="0" y="0"/>
          <a:chExt cx="0" cy="0"/>
        </a:xfrm>
      </p:grpSpPr>
      <p:sp>
        <p:nvSpPr>
          <p:cNvPr id="71" name="Google Shape;71;g336f74d68a4_1_25:notes">
            <a:extLst>
              <a:ext uri="{FF2B5EF4-FFF2-40B4-BE49-F238E27FC236}">
                <a16:creationId xmlns:a16="http://schemas.microsoft.com/office/drawing/2014/main" id="{D20EF425-4022-EB33-ED05-7E53A66CDB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36f74d68a4_1_25:notes">
            <a:extLst>
              <a:ext uri="{FF2B5EF4-FFF2-40B4-BE49-F238E27FC236}">
                <a16:creationId xmlns:a16="http://schemas.microsoft.com/office/drawing/2014/main" id="{1C49B61E-F72B-55B6-91F9-89E3B0224C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50000"/>
              </a:lnSpc>
              <a:spcAft>
                <a:spcPts val="800"/>
              </a:spcAft>
              <a:buNone/>
            </a:pPr>
            <a:r>
              <a:rPr lang="en-US" sz="1800" kern="100" dirty="0">
                <a:effectLst/>
                <a:latin typeface="Helvetica Light" panose="020B0403020202020204" pitchFamily="34" charset="0"/>
                <a:ea typeface="Aptos" panose="020B0004020202020204" pitchFamily="34" charset="0"/>
                <a:cs typeface="Arial" panose="020B0604020202020204" pitchFamily="34" charset="0"/>
              </a:rPr>
              <a:t>As a meta-concept, the instructor may wish to dive into the capacity to assess the basic structure of a given situation. All participants have full information at the outset. They could have projected competitive coalition-building and have taken steps to mitigate it. But they often fail to do so. This lends itself for a discussion about abstracting away complexity and understanding the basic incentive structure of a situation to enhance clear thinking. Similarly, the discussion might revolve around the irrational escalation of commitment or forgetting one’s long-term goals in moments of emotional stress. Participants frequently realize during the simulation that “things are going wrong” or that “we are just underbidding each other,” yet they are so zoomed into the interpersonal dynamic of securing commitment by others that they fail to zoom out themselves and help others zoom out to reset the process. Such a discussion is particularly productive when certain people managed to do so, at some point during the exercise. It can be helpful to ask their counterparts what that person did that enabled them to zoom out.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86022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FBD9E47E-CF13-D273-25EA-BB751611134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F549426B-2F3A-A9F6-C0A2-2DF0008522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F59FE7D0-ED2D-0EC0-CDF4-1D02AB289E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843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b="0" i="0">
                <a:latin typeface="Helvetica"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b="0" i="0">
                <a:latin typeface="Helvetica" pitchFamily="2"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24EE-AE4D-4009-8DAF-35DF739F8C02}"/>
              </a:ext>
            </a:extLst>
          </p:cNvPr>
          <p:cNvSpPr>
            <a:spLocks noGrp="1"/>
          </p:cNvSpPr>
          <p:nvPr>
            <p:ph type="title"/>
          </p:nvPr>
        </p:nvSpPr>
        <p:spPr>
          <a:xfrm>
            <a:off x="1" y="0"/>
            <a:ext cx="9143999" cy="1093402"/>
          </a:xfrm>
          <a:gradFill flip="none" rotWithShape="1">
            <a:gsLst>
              <a:gs pos="0">
                <a:srgbClr val="72001D">
                  <a:shade val="30000"/>
                  <a:satMod val="115000"/>
                </a:srgbClr>
              </a:gs>
              <a:gs pos="50000">
                <a:srgbClr val="72001D">
                  <a:shade val="67500"/>
                  <a:satMod val="115000"/>
                </a:srgbClr>
              </a:gs>
              <a:gs pos="100000">
                <a:srgbClr val="72001D">
                  <a:shade val="100000"/>
                  <a:satMod val="115000"/>
                </a:srgbClr>
              </a:gs>
            </a:gsLst>
            <a:lin ang="16200000" scaled="1"/>
            <a:tileRect/>
          </a:gradFill>
        </p:spPr>
        <p:txBody>
          <a:bodyPr/>
          <a:lstStyle>
            <a:lvl1pPr>
              <a:defRPr b="0" i="0">
                <a:solidFill>
                  <a:schemeClr val="bg1"/>
                </a:solidFill>
                <a:latin typeface="Helvetica" pitchFamily="2"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0724C9A-EECF-4AA7-8404-091E1D7B75A8}"/>
              </a:ext>
            </a:extLst>
          </p:cNvPr>
          <p:cNvSpPr>
            <a:spLocks noGrp="1"/>
          </p:cNvSpPr>
          <p:nvPr>
            <p:ph type="sldNum" sz="quarter" idx="10"/>
          </p:nvPr>
        </p:nvSpPr>
        <p:spPr/>
        <p:txBody>
          <a:bodyPr/>
          <a:lstStyle>
            <a:lvl1pPr>
              <a:defRPr b="0" i="0"/>
            </a:lvl1pPr>
          </a:lstStyle>
          <a:p>
            <a:fld id="{B2FE5184-788A-DB40-A2FF-2CD16EF0CB93}" type="slidenum">
              <a:rPr lang="en-US" smtClean="0"/>
              <a:pPr/>
              <a:t>‹#›</a:t>
            </a:fld>
            <a:endParaRPr lang="en-US" dirty="0"/>
          </a:p>
        </p:txBody>
      </p:sp>
      <p:sp>
        <p:nvSpPr>
          <p:cNvPr id="5" name="Text Placeholder 4">
            <a:extLst>
              <a:ext uri="{FF2B5EF4-FFF2-40B4-BE49-F238E27FC236}">
                <a16:creationId xmlns:a16="http://schemas.microsoft.com/office/drawing/2014/main" id="{CF0A5811-A2F7-4076-9D39-501E99206FC6}"/>
              </a:ext>
            </a:extLst>
          </p:cNvPr>
          <p:cNvSpPr>
            <a:spLocks noGrp="1"/>
          </p:cNvSpPr>
          <p:nvPr>
            <p:ph type="body" sz="quarter" idx="13"/>
          </p:nvPr>
        </p:nvSpPr>
        <p:spPr>
          <a:xfrm>
            <a:off x="170836" y="1248878"/>
            <a:ext cx="8802329" cy="3054525"/>
          </a:xfrm>
          <a:prstGeom prst="rect">
            <a:avLst/>
          </a:prstGeom>
        </p:spPr>
        <p:txBody>
          <a:bodyPr/>
          <a:lstStyle>
            <a:lvl1pPr>
              <a:defRPr b="0" i="0">
                <a:latin typeface="Helvetica" pitchFamily="2" charset="0"/>
              </a:defRPr>
            </a:lvl1pPr>
            <a:lvl2pPr marL="514350" indent="-171450">
              <a:buFont typeface="Arial" panose="020B0604020202020204" pitchFamily="34" charset="0"/>
              <a:buChar char="•"/>
              <a:defRPr b="0" i="0">
                <a:latin typeface="Helvetica" pitchFamily="2" charset="0"/>
              </a:defRPr>
            </a:lvl2pPr>
            <a:lvl3pPr marL="857250" indent="-171450">
              <a:buFont typeface="Wingdings" panose="05000000000000000000" pitchFamily="2" charset="2"/>
              <a:buChar char="§"/>
              <a:defRPr b="0" i="0">
                <a:latin typeface="Helvetica" pitchFamily="2" charset="0"/>
              </a:defRPr>
            </a:lvl3pPr>
            <a:lvl4pPr marL="1200150" indent="-171450">
              <a:buFont typeface="Courier New" panose="02070309020205020404" pitchFamily="49" charset="0"/>
              <a:buChar char="o"/>
              <a:defRPr b="0" i="0">
                <a:latin typeface="Helvetica" pitchFamily="2" charset="0"/>
              </a:defRPr>
            </a:lvl4pPr>
            <a:lvl5pPr>
              <a:defRPr b="0" i="0">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83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b="0" i="0">
                <a:latin typeface="Helvetica" pitchFamily="2"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atin typeface="Helvetica"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0" i="0">
                <a:latin typeface="Helvetica"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0" i="0">
                <a:latin typeface="Helvetica"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atin typeface="Helvetica"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b="0" i="0">
                <a:latin typeface="Helvetica" pitchFamily="2"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b="0" i="0">
                <a:latin typeface="Helvetica" pitchFamily="2" charset="0"/>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dirty="0"/>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0" i="0">
                <a:latin typeface="Helvetica" pitchFamily="2"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Helvetica" pitchFamily="2" charset="0"/>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b="0" i="0">
                <a:latin typeface="Helvetica" pitchFamily="2"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b="0" i="0">
                <a:latin typeface="Helvetica" pitchFamily="2"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b="0" i="0">
                <a:latin typeface="Helvetica"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b="0" i="0">
                <a:latin typeface="Helvetica" pitchFamily="2" charset="0"/>
              </a:defRPr>
            </a:lvl1pPr>
          </a:lstStyle>
          <a:p>
            <a:endParaRPr dirty="0"/>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b="0" i="0">
                <a:latin typeface="Helvetica" pitchFamily="2"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b="0" i="0">
                <a:latin typeface="Helvetica" pitchFamily="2" charset="0"/>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dirty="0"/>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5" name="Google Shape;65;p14"/>
          <p:cNvPicPr preferRelativeResize="0"/>
          <p:nvPr userDrawn="1"/>
        </p:nvPicPr>
        <p:blipFill>
          <a:blip r:embed="rId13">
            <a:alphaModFix/>
          </a:blip>
          <a:stretch>
            <a:fillRect/>
          </a:stretch>
        </p:blipFill>
        <p:spPr>
          <a:xfrm>
            <a:off x="367699" y="4646400"/>
            <a:ext cx="1314633" cy="355025"/>
          </a:xfrm>
          <a:prstGeom prst="rect">
            <a:avLst/>
          </a:prstGeom>
          <a:noFill/>
          <a:ln>
            <a:noFill/>
          </a:ln>
        </p:spPr>
      </p:pic>
      <p:cxnSp>
        <p:nvCxnSpPr>
          <p:cNvPr id="9" name="Google Shape;68;p14"/>
          <p:cNvCxnSpPr/>
          <p:nvPr userDrawn="1"/>
        </p:nvCxnSpPr>
        <p:spPr>
          <a:xfrm rot="10800000" flipH="1">
            <a:off x="2004401" y="4823900"/>
            <a:ext cx="6381300" cy="1200"/>
          </a:xfrm>
          <a:prstGeom prst="straightConnector1">
            <a:avLst/>
          </a:prstGeom>
          <a:noFill/>
          <a:ln w="9525" cap="flat" cmpd="sng">
            <a:solidFill>
              <a:schemeClr val="dk2"/>
            </a:solidFill>
            <a:prstDash val="solid"/>
            <a:round/>
            <a:headEnd type="none" w="med" len="med"/>
            <a:tailEnd type="none" w="med" len="med"/>
          </a:ln>
        </p:spPr>
      </p:cxnSp>
      <p:sp>
        <p:nvSpPr>
          <p:cNvPr id="10" name="TextBox 9"/>
          <p:cNvSpPr txBox="1"/>
          <p:nvPr userDrawn="1"/>
        </p:nvSpPr>
        <p:spPr>
          <a:xfrm>
            <a:off x="2213197" y="4848398"/>
            <a:ext cx="6172504" cy="215444"/>
          </a:xfrm>
          <a:prstGeom prst="rect">
            <a:avLst/>
          </a:prstGeom>
          <a:noFill/>
        </p:spPr>
        <p:txBody>
          <a:bodyPr wrap="square" rtlCol="0">
            <a:spAutoFit/>
          </a:bodyPr>
          <a:lstStyle/>
          <a:p>
            <a:r>
              <a:rPr lang="en-US" sz="800" b="0" i="0" dirty="0">
                <a:latin typeface="Helvetica" pitchFamily="2" charset="0"/>
              </a:rPr>
              <a:t>© 2024 by the President and Fellows of Harvard College. This work is licensed under CC BY-SA 4.0.</a:t>
            </a:r>
          </a:p>
        </p:txBody>
      </p:sp>
      <p:sp>
        <p:nvSpPr>
          <p:cNvPr id="2" name="Google Shape;12;p2">
            <a:extLst>
              <a:ext uri="{FF2B5EF4-FFF2-40B4-BE49-F238E27FC236}">
                <a16:creationId xmlns:a16="http://schemas.microsoft.com/office/drawing/2014/main" id="{E91CF039-A730-88D1-5D59-C1EA725BA2FC}"/>
              </a:ext>
            </a:extLst>
          </p:cNvPr>
          <p:cNvSpPr txBox="1">
            <a:spLocks noGrp="1"/>
          </p:cNvSpPr>
          <p:nvPr>
            <p:ph type="sldNum" idx="4"/>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b="0" i="0">
                <a:latin typeface="Helvetica"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collaboratory@hks.Harvard.ed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3901" y="4533390"/>
            <a:ext cx="1733141" cy="468035"/>
          </a:xfrm>
          <a:prstGeom prst="rect">
            <a:avLst/>
          </a:prstGeom>
          <a:noFill/>
          <a:ln>
            <a:noFill/>
          </a:ln>
        </p:spPr>
      </p:pic>
      <p:pic>
        <p:nvPicPr>
          <p:cNvPr id="57" name="Google Shape;57;p13"/>
          <p:cNvPicPr preferRelativeResize="0"/>
          <p:nvPr/>
        </p:nvPicPr>
        <p:blipFill rotWithShape="1">
          <a:blip r:embed="rId4">
            <a:alphaModFix/>
          </a:blip>
          <a:srcRect t="823"/>
          <a:stretch/>
        </p:blipFill>
        <p:spPr>
          <a:xfrm>
            <a:off x="153950" y="170350"/>
            <a:ext cx="8836198" cy="4047951"/>
          </a:xfrm>
          <a:prstGeom prst="rect">
            <a:avLst/>
          </a:prstGeom>
          <a:noFill/>
          <a:ln>
            <a:noFill/>
          </a:ln>
        </p:spPr>
      </p:pic>
      <p:sp>
        <p:nvSpPr>
          <p:cNvPr id="58" name="Google Shape;58;p13"/>
          <p:cNvSpPr txBox="1"/>
          <p:nvPr/>
        </p:nvSpPr>
        <p:spPr>
          <a:xfrm>
            <a:off x="1479275" y="1901825"/>
            <a:ext cx="6185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dirty="0">
                <a:solidFill>
                  <a:schemeClr val="lt1"/>
                </a:solidFill>
                <a:latin typeface="Helvetica" pitchFamily="2" charset="0"/>
                <a:ea typeface="Roboto ExtraBold"/>
                <a:cs typeface="Roboto ExtraBold"/>
                <a:sym typeface="Roboto ExtraBold"/>
              </a:rPr>
              <a:t>Plastic Pollution</a:t>
            </a:r>
            <a:endParaRPr sz="3600" dirty="0">
              <a:solidFill>
                <a:schemeClr val="dk2"/>
              </a:solidFill>
              <a:latin typeface="Helvetica" pitchFamily="2" charset="0"/>
            </a:endParaRPr>
          </a:p>
        </p:txBody>
      </p:sp>
      <p:sp>
        <p:nvSpPr>
          <p:cNvPr id="59" name="Google Shape;59;p13"/>
          <p:cNvSpPr txBox="1"/>
          <p:nvPr/>
        </p:nvSpPr>
        <p:spPr>
          <a:xfrm>
            <a:off x="2061300" y="2425025"/>
            <a:ext cx="5021400" cy="5847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dirty="0">
                <a:solidFill>
                  <a:schemeClr val="lt1"/>
                </a:solidFill>
                <a:latin typeface="Helvetica" pitchFamily="2" charset="0"/>
                <a:ea typeface="Roboto"/>
                <a:cs typeface="Roboto"/>
                <a:sym typeface="Roboto"/>
              </a:rPr>
              <a:t>Negotiation Simulation</a:t>
            </a:r>
            <a:endParaRPr sz="3000" dirty="0">
              <a:solidFill>
                <a:schemeClr val="dk2"/>
              </a:solidFill>
              <a:latin typeface="Helvetica" pitchFamily="2" charset="0"/>
              <a:ea typeface="Roboto"/>
              <a:cs typeface="Roboto"/>
              <a:sym typeface="Roboto"/>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
              <a:t>1</a:t>
            </a:fld>
            <a:endParaRPr dirty="0"/>
          </a:p>
        </p:txBody>
      </p:sp>
      <p:sp>
        <p:nvSpPr>
          <p:cNvPr id="2" name="Google Shape;108;p19">
            <a:extLst>
              <a:ext uri="{FF2B5EF4-FFF2-40B4-BE49-F238E27FC236}">
                <a16:creationId xmlns:a16="http://schemas.microsoft.com/office/drawing/2014/main" id="{944E0946-E3BB-3871-AFFE-4014BF3FA36F}"/>
              </a:ext>
            </a:extLst>
          </p:cNvPr>
          <p:cNvSpPr txBox="1"/>
          <p:nvPr/>
        </p:nvSpPr>
        <p:spPr>
          <a:xfrm>
            <a:off x="2232322" y="4533390"/>
            <a:ext cx="6733921"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800" dirty="0">
                <a:solidFill>
                  <a:schemeClr val="tx1"/>
                </a:solidFill>
                <a:latin typeface="Helvetica" pitchFamily="2" charset="0"/>
                <a:ea typeface="Roboto ExtraBold"/>
                <a:cs typeface="Roboto ExtraBold"/>
                <a:sym typeface="Roboto ExtraBold"/>
              </a:rPr>
              <a:t>Turn the Tide is a project hosted by the Negotiation and Conflict Resolution Collaboratory at Harvard Kennedy School’s CPL.</a:t>
            </a:r>
            <a:endParaRPr sz="800" dirty="0">
              <a:solidFill>
                <a:schemeClr val="tx1"/>
              </a:solidFill>
              <a:latin typeface="Helvetica" pitchFamily="2" charset="0"/>
              <a:ea typeface="Roboto ExtraBold"/>
              <a:cs typeface="Roboto ExtraBold"/>
              <a:sym typeface="Roboto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CF7550B-9FAE-C14A-8738-4DE10CB7AB46}"/>
            </a:ext>
          </a:extLst>
        </p:cNvPr>
        <p:cNvGrpSpPr/>
        <p:nvPr/>
      </p:nvGrpSpPr>
      <p:grpSpPr>
        <a:xfrm>
          <a:off x="0" y="0"/>
          <a:ext cx="0" cy="0"/>
          <a:chOff x="0" y="0"/>
          <a:chExt cx="0" cy="0"/>
        </a:xfrm>
      </p:grpSpPr>
      <p:pic>
        <p:nvPicPr>
          <p:cNvPr id="74" name="Google Shape;74;p15">
            <a:extLst>
              <a:ext uri="{FF2B5EF4-FFF2-40B4-BE49-F238E27FC236}">
                <a16:creationId xmlns:a16="http://schemas.microsoft.com/office/drawing/2014/main" id="{D04F4423-F61C-982E-51CD-EF4376C9B123}"/>
              </a:ext>
            </a:extLst>
          </p:cNvPr>
          <p:cNvPicPr preferRelativeResize="0"/>
          <p:nvPr/>
        </p:nvPicPr>
        <p:blipFill rotWithShape="1">
          <a:blip r:embed="rId3">
            <a:alphaModFix/>
          </a:blip>
          <a:srcRect l="8291" r="8291"/>
          <a:stretch/>
        </p:blipFill>
        <p:spPr>
          <a:xfrm>
            <a:off x="0" y="0"/>
            <a:ext cx="9144003" cy="5143500"/>
          </a:xfrm>
          <a:prstGeom prst="rect">
            <a:avLst/>
          </a:prstGeom>
          <a:noFill/>
          <a:ln>
            <a:noFill/>
          </a:ln>
        </p:spPr>
      </p:pic>
      <p:sp>
        <p:nvSpPr>
          <p:cNvPr id="2" name="Google Shape;66;p14">
            <a:extLst>
              <a:ext uri="{FF2B5EF4-FFF2-40B4-BE49-F238E27FC236}">
                <a16:creationId xmlns:a16="http://schemas.microsoft.com/office/drawing/2014/main" id="{123C3DBC-180C-25D4-7A4A-988EB4177FCE}"/>
              </a:ext>
            </a:extLst>
          </p:cNvPr>
          <p:cNvSpPr txBox="1"/>
          <p:nvPr/>
        </p:nvSpPr>
        <p:spPr>
          <a:xfrm>
            <a:off x="107575" y="138313"/>
            <a:ext cx="1903864" cy="430857"/>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b="1" dirty="0">
                <a:solidFill>
                  <a:schemeClr val="bg1"/>
                </a:solidFill>
                <a:highlight>
                  <a:srgbClr val="072B42"/>
                </a:highlight>
                <a:latin typeface="Helvetica" pitchFamily="2" charset="0"/>
                <a:cs typeface="Adobe Devanagari" panose="02040503050201020203" pitchFamily="18" charset="0"/>
                <a:sym typeface="Roboto ExtraBold"/>
              </a:rPr>
              <a:t>PROCESS</a:t>
            </a:r>
            <a:endParaRPr sz="3600" b="1" dirty="0">
              <a:solidFill>
                <a:schemeClr val="bg1"/>
              </a:solidFill>
              <a:highlight>
                <a:srgbClr val="072B42"/>
              </a:highlight>
              <a:latin typeface="Helvetica" pitchFamily="2" charset="0"/>
              <a:ea typeface="Roboto ExtraBold"/>
              <a:cs typeface="Roboto ExtraBold"/>
              <a:sym typeface="Roboto ExtraBold"/>
            </a:endParaRPr>
          </a:p>
        </p:txBody>
      </p:sp>
      <p:sp>
        <p:nvSpPr>
          <p:cNvPr id="3" name="Google Shape;75;p15">
            <a:extLst>
              <a:ext uri="{FF2B5EF4-FFF2-40B4-BE49-F238E27FC236}">
                <a16:creationId xmlns:a16="http://schemas.microsoft.com/office/drawing/2014/main" id="{EDB6C716-0C27-F734-A792-913F6E632AB2}"/>
              </a:ext>
            </a:extLst>
          </p:cNvPr>
          <p:cNvSpPr txBox="1"/>
          <p:nvPr/>
        </p:nvSpPr>
        <p:spPr>
          <a:xfrm>
            <a:off x="1594561" y="1026396"/>
            <a:ext cx="6185400" cy="264684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dirty="0">
                <a:solidFill>
                  <a:schemeClr val="lt1"/>
                </a:solidFill>
                <a:latin typeface="Helvetica" pitchFamily="2" charset="0"/>
                <a:ea typeface="Roboto ExtraBold"/>
                <a:cs typeface="Roboto ExtraBold"/>
                <a:sym typeface="Roboto ExtraBold"/>
              </a:rPr>
              <a:t>What process for decision-making did you establish?</a:t>
            </a:r>
          </a:p>
          <a:p>
            <a:pPr marL="0" lvl="0" indent="0" rtl="0">
              <a:spcBef>
                <a:spcPts val="0"/>
              </a:spcBef>
              <a:spcAft>
                <a:spcPts val="0"/>
              </a:spcAft>
              <a:buNone/>
            </a:pPr>
            <a:r>
              <a:rPr lang="en-US" sz="2000" dirty="0">
                <a:solidFill>
                  <a:schemeClr val="lt1"/>
                </a:solidFill>
                <a:latin typeface="Helvetica" pitchFamily="2" charset="0"/>
                <a:ea typeface="Roboto ExtraBold"/>
                <a:cs typeface="Roboto ExtraBold"/>
                <a:sym typeface="Roboto ExtraBold"/>
              </a:rPr>
              <a:t> </a:t>
            </a:r>
          </a:p>
          <a:p>
            <a:pPr marL="0" lvl="0" indent="0" rtl="0">
              <a:spcBef>
                <a:spcPts val="0"/>
              </a:spcBef>
              <a:spcAft>
                <a:spcPts val="0"/>
              </a:spcAft>
              <a:buNone/>
            </a:pPr>
            <a:r>
              <a:rPr lang="en-US" sz="2000" dirty="0">
                <a:solidFill>
                  <a:schemeClr val="lt1"/>
                </a:solidFill>
                <a:latin typeface="Helvetica" pitchFamily="2" charset="0"/>
                <a:ea typeface="Roboto ExtraBold"/>
                <a:cs typeface="Roboto ExtraBold"/>
                <a:sym typeface="Roboto ExtraBold"/>
              </a:rPr>
              <a:t>Who controlled the process? </a:t>
            </a:r>
          </a:p>
          <a:p>
            <a:pPr marL="0" lvl="0" indent="0" rtl="0">
              <a:spcBef>
                <a:spcPts val="0"/>
              </a:spcBef>
              <a:spcAft>
                <a:spcPts val="0"/>
              </a:spcAft>
              <a:buNone/>
            </a:pPr>
            <a:endParaRPr lang="en-US" sz="2000" dirty="0">
              <a:solidFill>
                <a:schemeClr val="lt1"/>
              </a:solidFill>
              <a:latin typeface="Helvetica" pitchFamily="2" charset="0"/>
              <a:ea typeface="Roboto ExtraBold"/>
              <a:cs typeface="Roboto ExtraBold"/>
              <a:sym typeface="Roboto ExtraBold"/>
            </a:endParaRPr>
          </a:p>
          <a:p>
            <a:pPr marL="0" lvl="0" indent="0" rtl="0">
              <a:spcBef>
                <a:spcPts val="0"/>
              </a:spcBef>
              <a:spcAft>
                <a:spcPts val="0"/>
              </a:spcAft>
              <a:buNone/>
            </a:pPr>
            <a:r>
              <a:rPr lang="en-US" sz="2000" dirty="0">
                <a:solidFill>
                  <a:schemeClr val="lt1"/>
                </a:solidFill>
                <a:latin typeface="Helvetica" pitchFamily="2" charset="0"/>
                <a:ea typeface="Roboto ExtraBold"/>
                <a:cs typeface="Roboto ExtraBold"/>
                <a:sym typeface="Roboto ExtraBold"/>
              </a:rPr>
              <a:t>How did the use of sidebars affect negotiations? </a:t>
            </a:r>
          </a:p>
          <a:p>
            <a:pPr marL="0" lvl="0" indent="0" rtl="0">
              <a:spcBef>
                <a:spcPts val="0"/>
              </a:spcBef>
              <a:spcAft>
                <a:spcPts val="0"/>
              </a:spcAft>
              <a:buNone/>
            </a:pPr>
            <a:endParaRPr lang="en-US" sz="2000" dirty="0">
              <a:solidFill>
                <a:schemeClr val="lt1"/>
              </a:solidFill>
              <a:latin typeface="Helvetica" pitchFamily="2" charset="0"/>
              <a:ea typeface="Roboto ExtraBold"/>
              <a:cs typeface="Roboto ExtraBold"/>
              <a:sym typeface="Roboto ExtraBold"/>
            </a:endParaRPr>
          </a:p>
          <a:p>
            <a:pPr marL="0" lvl="0" indent="0" rtl="0">
              <a:spcBef>
                <a:spcPts val="0"/>
              </a:spcBef>
              <a:spcAft>
                <a:spcPts val="0"/>
              </a:spcAft>
              <a:buNone/>
            </a:pPr>
            <a:r>
              <a:rPr lang="en-US" sz="2000" dirty="0">
                <a:solidFill>
                  <a:schemeClr val="lt1"/>
                </a:solidFill>
                <a:latin typeface="Helvetica" pitchFamily="2" charset="0"/>
                <a:ea typeface="Roboto ExtraBold"/>
                <a:cs typeface="Roboto ExtraBold"/>
                <a:sym typeface="Roboto ExtraBold"/>
              </a:rPr>
              <a:t>What would have been useful about an impartial facilitator? How could their presence have helped?</a:t>
            </a:r>
          </a:p>
        </p:txBody>
      </p:sp>
    </p:spTree>
    <p:extLst>
      <p:ext uri="{BB962C8B-B14F-4D97-AF65-F5344CB8AC3E}">
        <p14:creationId xmlns:p14="http://schemas.microsoft.com/office/powerpoint/2010/main" val="103874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E5DE2DB7-EFDD-8B30-E335-71CA54C37097}"/>
            </a:ext>
          </a:extLst>
        </p:cNvPr>
        <p:cNvGrpSpPr/>
        <p:nvPr/>
      </p:nvGrpSpPr>
      <p:grpSpPr>
        <a:xfrm>
          <a:off x="0" y="0"/>
          <a:ext cx="0" cy="0"/>
          <a:chOff x="0" y="0"/>
          <a:chExt cx="0" cy="0"/>
        </a:xfrm>
      </p:grpSpPr>
      <p:pic>
        <p:nvPicPr>
          <p:cNvPr id="74" name="Google Shape;74;p15">
            <a:extLst>
              <a:ext uri="{FF2B5EF4-FFF2-40B4-BE49-F238E27FC236}">
                <a16:creationId xmlns:a16="http://schemas.microsoft.com/office/drawing/2014/main" id="{5D499975-0F07-32C0-8B01-AAD3F1E93295}"/>
              </a:ext>
            </a:extLst>
          </p:cNvPr>
          <p:cNvPicPr preferRelativeResize="0"/>
          <p:nvPr/>
        </p:nvPicPr>
        <p:blipFill rotWithShape="1">
          <a:blip r:embed="rId3">
            <a:alphaModFix/>
          </a:blip>
          <a:srcRect l="8291" r="8291"/>
          <a:stretch/>
        </p:blipFill>
        <p:spPr>
          <a:xfrm>
            <a:off x="0" y="0"/>
            <a:ext cx="9144003" cy="5143500"/>
          </a:xfrm>
          <a:prstGeom prst="rect">
            <a:avLst/>
          </a:prstGeom>
          <a:noFill/>
          <a:ln>
            <a:noFill/>
          </a:ln>
        </p:spPr>
      </p:pic>
      <p:sp>
        <p:nvSpPr>
          <p:cNvPr id="2" name="Google Shape;66;p14">
            <a:extLst>
              <a:ext uri="{FF2B5EF4-FFF2-40B4-BE49-F238E27FC236}">
                <a16:creationId xmlns:a16="http://schemas.microsoft.com/office/drawing/2014/main" id="{DADC3B45-00DD-180E-C825-2F68C8F9FB7A}"/>
              </a:ext>
            </a:extLst>
          </p:cNvPr>
          <p:cNvSpPr txBox="1"/>
          <p:nvPr/>
        </p:nvSpPr>
        <p:spPr>
          <a:xfrm>
            <a:off x="107575" y="138313"/>
            <a:ext cx="1903864" cy="430857"/>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b="1" dirty="0">
                <a:solidFill>
                  <a:schemeClr val="bg1"/>
                </a:solidFill>
                <a:highlight>
                  <a:srgbClr val="072B42"/>
                </a:highlight>
                <a:latin typeface="Helvetica" pitchFamily="2" charset="0"/>
                <a:cs typeface="Adobe Devanagari" panose="02040503050201020203" pitchFamily="18" charset="0"/>
                <a:sym typeface="Roboto ExtraBold"/>
              </a:rPr>
              <a:t>FAIRNESS</a:t>
            </a:r>
            <a:endParaRPr sz="3600" b="1" dirty="0">
              <a:solidFill>
                <a:schemeClr val="bg1"/>
              </a:solidFill>
              <a:highlight>
                <a:srgbClr val="072B42"/>
              </a:highlight>
              <a:latin typeface="Helvetica" pitchFamily="2" charset="0"/>
              <a:ea typeface="Roboto ExtraBold"/>
              <a:cs typeface="Roboto ExtraBold"/>
              <a:sym typeface="Roboto ExtraBold"/>
            </a:endParaRPr>
          </a:p>
        </p:txBody>
      </p:sp>
      <p:sp>
        <p:nvSpPr>
          <p:cNvPr id="3" name="Google Shape;75;p15">
            <a:extLst>
              <a:ext uri="{FF2B5EF4-FFF2-40B4-BE49-F238E27FC236}">
                <a16:creationId xmlns:a16="http://schemas.microsoft.com/office/drawing/2014/main" id="{ADC2FDB6-A811-39C3-1B6D-D339244D29A6}"/>
              </a:ext>
            </a:extLst>
          </p:cNvPr>
          <p:cNvSpPr txBox="1"/>
          <p:nvPr/>
        </p:nvSpPr>
        <p:spPr>
          <a:xfrm>
            <a:off x="1425512" y="1226180"/>
            <a:ext cx="7042294" cy="2236479"/>
          </a:xfrm>
          <a:prstGeom prst="rect">
            <a:avLst/>
          </a:prstGeom>
          <a:noFill/>
          <a:ln>
            <a:noFill/>
          </a:ln>
        </p:spPr>
        <p:txBody>
          <a:bodyPr spcFirstLastPara="1" wrap="square" lIns="91425" tIns="91425" rIns="91425" bIns="91425" anchor="t" anchorCtr="0">
            <a:spAutoFit/>
          </a:bodyPr>
          <a:lstStyle/>
          <a:p>
            <a:pPr marL="0" marR="0">
              <a:lnSpc>
                <a:spcPct val="150000"/>
              </a:lnSpc>
              <a:spcAft>
                <a:spcPts val="800"/>
              </a:spcAft>
            </a:pPr>
            <a:r>
              <a:rPr lang="en-US" sz="2000" dirty="0">
                <a:solidFill>
                  <a:schemeClr val="lt1"/>
                </a:solidFill>
                <a:latin typeface="Helvetica" pitchFamily="2" charset="0"/>
                <a:ea typeface="Roboto ExtraBold"/>
              </a:rPr>
              <a:t>What was a fair outcome to you?</a:t>
            </a:r>
          </a:p>
          <a:p>
            <a:pPr marL="0" marR="0">
              <a:lnSpc>
                <a:spcPct val="150000"/>
              </a:lnSpc>
              <a:spcAft>
                <a:spcPts val="800"/>
              </a:spcAft>
            </a:pPr>
            <a:br>
              <a:rPr lang="en-US" sz="2000" dirty="0">
                <a:solidFill>
                  <a:schemeClr val="lt1"/>
                </a:solidFill>
                <a:latin typeface="Helvetica" pitchFamily="2" charset="0"/>
                <a:ea typeface="Roboto ExtraBold"/>
              </a:rPr>
            </a:br>
            <a:r>
              <a:rPr lang="en-US" sz="2000" i="1" dirty="0">
                <a:solidFill>
                  <a:schemeClr val="lt1"/>
                </a:solidFill>
                <a:latin typeface="Helvetica" pitchFamily="2" charset="0"/>
                <a:ea typeface="Roboto ExtraBold"/>
              </a:rPr>
              <a:t>For those who agreed to or considered a </a:t>
            </a:r>
            <a:r>
              <a:rPr lang="en-US" sz="2000" i="1" dirty="0" err="1">
                <a:solidFill>
                  <a:schemeClr val="lt1"/>
                </a:solidFill>
                <a:latin typeface="Helvetica" pitchFamily="2" charset="0"/>
                <a:ea typeface="Roboto ExtraBold"/>
              </a:rPr>
              <a:t>threeway</a:t>
            </a:r>
            <a:r>
              <a:rPr lang="en-US" sz="2000" i="1" dirty="0">
                <a:solidFill>
                  <a:schemeClr val="lt1"/>
                </a:solidFill>
                <a:latin typeface="Helvetica" pitchFamily="2" charset="0"/>
                <a:ea typeface="Roboto ExtraBold"/>
              </a:rPr>
              <a:t> deal: </a:t>
            </a:r>
            <a:r>
              <a:rPr lang="en-US" sz="2000" dirty="0">
                <a:solidFill>
                  <a:schemeClr val="lt1"/>
                </a:solidFill>
                <a:latin typeface="Helvetica" pitchFamily="2" charset="0"/>
                <a:ea typeface="Roboto ExtraBold"/>
              </a:rPr>
              <a:t>how did you discuss what a fair distribution would look like? </a:t>
            </a:r>
          </a:p>
        </p:txBody>
      </p:sp>
    </p:spTree>
    <p:extLst>
      <p:ext uri="{BB962C8B-B14F-4D97-AF65-F5344CB8AC3E}">
        <p14:creationId xmlns:p14="http://schemas.microsoft.com/office/powerpoint/2010/main" val="929590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C6F79585-5393-1A7B-54A3-FB05D7712C24}"/>
            </a:ext>
          </a:extLst>
        </p:cNvPr>
        <p:cNvGrpSpPr/>
        <p:nvPr/>
      </p:nvGrpSpPr>
      <p:grpSpPr>
        <a:xfrm>
          <a:off x="0" y="0"/>
          <a:ext cx="0" cy="0"/>
          <a:chOff x="0" y="0"/>
          <a:chExt cx="0" cy="0"/>
        </a:xfrm>
      </p:grpSpPr>
      <p:pic>
        <p:nvPicPr>
          <p:cNvPr id="74" name="Google Shape;74;p15">
            <a:extLst>
              <a:ext uri="{FF2B5EF4-FFF2-40B4-BE49-F238E27FC236}">
                <a16:creationId xmlns:a16="http://schemas.microsoft.com/office/drawing/2014/main" id="{B99FA41E-DD3F-3DBC-A31C-A1CA39F40CD7}"/>
              </a:ext>
            </a:extLst>
          </p:cNvPr>
          <p:cNvPicPr preferRelativeResize="0"/>
          <p:nvPr/>
        </p:nvPicPr>
        <p:blipFill rotWithShape="1">
          <a:blip r:embed="rId3">
            <a:alphaModFix/>
          </a:blip>
          <a:srcRect l="8291" r="8291"/>
          <a:stretch/>
        </p:blipFill>
        <p:spPr>
          <a:xfrm>
            <a:off x="0" y="0"/>
            <a:ext cx="9144003" cy="5143500"/>
          </a:xfrm>
          <a:prstGeom prst="rect">
            <a:avLst/>
          </a:prstGeom>
          <a:noFill/>
          <a:ln>
            <a:noFill/>
          </a:ln>
        </p:spPr>
      </p:pic>
      <p:sp>
        <p:nvSpPr>
          <p:cNvPr id="2" name="Google Shape;66;p14">
            <a:extLst>
              <a:ext uri="{FF2B5EF4-FFF2-40B4-BE49-F238E27FC236}">
                <a16:creationId xmlns:a16="http://schemas.microsoft.com/office/drawing/2014/main" id="{4933B257-9706-BBE1-1072-DB82170882C3}"/>
              </a:ext>
            </a:extLst>
          </p:cNvPr>
          <p:cNvSpPr txBox="1"/>
          <p:nvPr/>
        </p:nvSpPr>
        <p:spPr>
          <a:xfrm>
            <a:off x="107575" y="138313"/>
            <a:ext cx="2043954" cy="677078"/>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b="1" dirty="0">
                <a:solidFill>
                  <a:schemeClr val="bg1"/>
                </a:solidFill>
                <a:highlight>
                  <a:srgbClr val="072B42"/>
                </a:highlight>
                <a:latin typeface="Helvetica" pitchFamily="2" charset="0"/>
                <a:cs typeface="Adobe Devanagari" panose="02040503050201020203" pitchFamily="18" charset="0"/>
                <a:sym typeface="Roboto ExtraBold"/>
              </a:rPr>
              <a:t>ZOOMING IN,</a:t>
            </a:r>
          </a:p>
          <a:p>
            <a:pPr marL="0" lvl="0" indent="0" algn="l" rtl="0">
              <a:lnSpc>
                <a:spcPct val="80000"/>
              </a:lnSpc>
              <a:spcBef>
                <a:spcPts val="0"/>
              </a:spcBef>
              <a:spcAft>
                <a:spcPts val="0"/>
              </a:spcAft>
              <a:buNone/>
            </a:pPr>
            <a:r>
              <a:rPr lang="en-US" sz="2000" b="1" dirty="0">
                <a:solidFill>
                  <a:schemeClr val="bg1"/>
                </a:solidFill>
                <a:highlight>
                  <a:srgbClr val="072B42"/>
                </a:highlight>
                <a:latin typeface="Helvetica" pitchFamily="2" charset="0"/>
                <a:ea typeface="Roboto ExtraBold"/>
                <a:cs typeface="Adobe Devanagari" panose="02040503050201020203" pitchFamily="18" charset="0"/>
                <a:sym typeface="Roboto ExtraBold"/>
              </a:rPr>
              <a:t>ZOOMING OUT</a:t>
            </a:r>
            <a:endParaRPr sz="3600" b="1" dirty="0">
              <a:solidFill>
                <a:schemeClr val="bg1"/>
              </a:solidFill>
              <a:highlight>
                <a:srgbClr val="072B42"/>
              </a:highlight>
              <a:latin typeface="Helvetica" pitchFamily="2" charset="0"/>
              <a:ea typeface="Roboto ExtraBold"/>
              <a:cs typeface="Roboto ExtraBold"/>
              <a:sym typeface="Roboto ExtraBold"/>
            </a:endParaRPr>
          </a:p>
        </p:txBody>
      </p:sp>
      <p:sp>
        <p:nvSpPr>
          <p:cNvPr id="3" name="Google Shape;75;p15">
            <a:extLst>
              <a:ext uri="{FF2B5EF4-FFF2-40B4-BE49-F238E27FC236}">
                <a16:creationId xmlns:a16="http://schemas.microsoft.com/office/drawing/2014/main" id="{A1E3CCD9-A90A-F2BA-1BA2-D0E22CEB03DE}"/>
              </a:ext>
            </a:extLst>
          </p:cNvPr>
          <p:cNvSpPr txBox="1"/>
          <p:nvPr/>
        </p:nvSpPr>
        <p:spPr>
          <a:xfrm>
            <a:off x="1425512" y="1226180"/>
            <a:ext cx="7042294" cy="2800736"/>
          </a:xfrm>
          <a:prstGeom prst="rect">
            <a:avLst/>
          </a:prstGeom>
          <a:noFill/>
          <a:ln>
            <a:noFill/>
          </a:ln>
        </p:spPr>
        <p:txBody>
          <a:bodyPr spcFirstLastPara="1" wrap="square" lIns="91425" tIns="91425" rIns="91425" bIns="91425" anchor="t" anchorCtr="0">
            <a:spAutoFit/>
          </a:bodyPr>
          <a:lstStyle/>
          <a:p>
            <a:pPr marL="0" marR="0">
              <a:lnSpc>
                <a:spcPct val="150000"/>
              </a:lnSpc>
              <a:spcAft>
                <a:spcPts val="800"/>
              </a:spcAft>
            </a:pPr>
            <a:r>
              <a:rPr lang="en-US" sz="2000" dirty="0">
                <a:solidFill>
                  <a:schemeClr val="lt1"/>
                </a:solidFill>
                <a:latin typeface="Helvetica" pitchFamily="2" charset="0"/>
                <a:ea typeface="Roboto ExtraBold"/>
              </a:rPr>
              <a:t>Did you realize that the situation was inherently unstable? If so, when? Before, during, or at the end of the exercise? </a:t>
            </a:r>
          </a:p>
          <a:p>
            <a:pPr marL="0" marR="0">
              <a:lnSpc>
                <a:spcPct val="150000"/>
              </a:lnSpc>
              <a:spcAft>
                <a:spcPts val="800"/>
              </a:spcAft>
            </a:pPr>
            <a:endParaRPr lang="en-US" sz="2000" dirty="0">
              <a:solidFill>
                <a:schemeClr val="lt1"/>
              </a:solidFill>
              <a:latin typeface="Helvetica" pitchFamily="2" charset="0"/>
              <a:ea typeface="Roboto ExtraBold"/>
            </a:endParaRPr>
          </a:p>
          <a:p>
            <a:pPr marL="0" marR="0">
              <a:lnSpc>
                <a:spcPct val="150000"/>
              </a:lnSpc>
              <a:spcAft>
                <a:spcPts val="800"/>
              </a:spcAft>
            </a:pPr>
            <a:r>
              <a:rPr lang="en-US" sz="2000" dirty="0">
                <a:solidFill>
                  <a:schemeClr val="lt1"/>
                </a:solidFill>
                <a:latin typeface="Helvetica" pitchFamily="2" charset="0"/>
                <a:ea typeface="Roboto ExtraBold"/>
              </a:rPr>
              <a:t>How did you realize that the situation was unstable? What did you do? </a:t>
            </a:r>
          </a:p>
        </p:txBody>
      </p:sp>
    </p:spTree>
    <p:extLst>
      <p:ext uri="{BB962C8B-B14F-4D97-AF65-F5344CB8AC3E}">
        <p14:creationId xmlns:p14="http://schemas.microsoft.com/office/powerpoint/2010/main" val="214342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3BB697BD-1921-8D66-2098-585C0AC02811}"/>
            </a:ext>
          </a:extLst>
        </p:cNvPr>
        <p:cNvGrpSpPr/>
        <p:nvPr/>
      </p:nvGrpSpPr>
      <p:grpSpPr>
        <a:xfrm>
          <a:off x="0" y="0"/>
          <a:ext cx="0" cy="0"/>
          <a:chOff x="0" y="0"/>
          <a:chExt cx="0" cy="0"/>
        </a:xfrm>
      </p:grpSpPr>
      <p:pic>
        <p:nvPicPr>
          <p:cNvPr id="54" name="Google Shape;54;p13">
            <a:extLst>
              <a:ext uri="{FF2B5EF4-FFF2-40B4-BE49-F238E27FC236}">
                <a16:creationId xmlns:a16="http://schemas.microsoft.com/office/drawing/2014/main" id="{65E209DE-F455-A449-41CE-8462D4AE718A}"/>
              </a:ext>
            </a:extLst>
          </p:cNvPr>
          <p:cNvPicPr preferRelativeResize="0"/>
          <p:nvPr/>
        </p:nvPicPr>
        <p:blipFill>
          <a:blip r:embed="rId3">
            <a:alphaModFix/>
          </a:blip>
          <a:stretch>
            <a:fillRect/>
          </a:stretch>
        </p:blipFill>
        <p:spPr>
          <a:xfrm>
            <a:off x="153901" y="4533390"/>
            <a:ext cx="1733141" cy="468035"/>
          </a:xfrm>
          <a:prstGeom prst="rect">
            <a:avLst/>
          </a:prstGeom>
          <a:noFill/>
          <a:ln>
            <a:noFill/>
          </a:ln>
        </p:spPr>
      </p:pic>
      <p:pic>
        <p:nvPicPr>
          <p:cNvPr id="57" name="Google Shape;57;p13">
            <a:extLst>
              <a:ext uri="{FF2B5EF4-FFF2-40B4-BE49-F238E27FC236}">
                <a16:creationId xmlns:a16="http://schemas.microsoft.com/office/drawing/2014/main" id="{4F71BFD2-822D-F451-CC8B-40A3875B561A}"/>
              </a:ext>
            </a:extLst>
          </p:cNvPr>
          <p:cNvPicPr preferRelativeResize="0"/>
          <p:nvPr/>
        </p:nvPicPr>
        <p:blipFill rotWithShape="1">
          <a:blip r:embed="rId4">
            <a:alphaModFix/>
          </a:blip>
          <a:srcRect t="823"/>
          <a:stretch/>
        </p:blipFill>
        <p:spPr>
          <a:xfrm>
            <a:off x="153950" y="170350"/>
            <a:ext cx="8836198" cy="4047951"/>
          </a:xfrm>
          <a:prstGeom prst="rect">
            <a:avLst/>
          </a:prstGeom>
          <a:noFill/>
          <a:ln>
            <a:noFill/>
          </a:ln>
        </p:spPr>
      </p:pic>
      <p:sp>
        <p:nvSpPr>
          <p:cNvPr id="58" name="Google Shape;58;p13">
            <a:extLst>
              <a:ext uri="{FF2B5EF4-FFF2-40B4-BE49-F238E27FC236}">
                <a16:creationId xmlns:a16="http://schemas.microsoft.com/office/drawing/2014/main" id="{E868E5D9-376C-BA36-E203-3736F0C9994F}"/>
              </a:ext>
            </a:extLst>
          </p:cNvPr>
          <p:cNvSpPr txBox="1"/>
          <p:nvPr/>
        </p:nvSpPr>
        <p:spPr>
          <a:xfrm>
            <a:off x="1479275" y="1901825"/>
            <a:ext cx="6185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dirty="0">
                <a:solidFill>
                  <a:schemeClr val="lt1"/>
                </a:solidFill>
                <a:latin typeface="Helvetica" pitchFamily="2" charset="0"/>
                <a:ea typeface="Roboto ExtraBold"/>
                <a:cs typeface="Roboto ExtraBold"/>
                <a:sym typeface="Roboto ExtraBold"/>
              </a:rPr>
              <a:t>Plastic Pollution</a:t>
            </a:r>
            <a:endParaRPr sz="3600" dirty="0">
              <a:solidFill>
                <a:schemeClr val="dk2"/>
              </a:solidFill>
              <a:latin typeface="Helvetica" pitchFamily="2" charset="0"/>
            </a:endParaRPr>
          </a:p>
        </p:txBody>
      </p:sp>
      <p:sp>
        <p:nvSpPr>
          <p:cNvPr id="59" name="Google Shape;59;p13">
            <a:extLst>
              <a:ext uri="{FF2B5EF4-FFF2-40B4-BE49-F238E27FC236}">
                <a16:creationId xmlns:a16="http://schemas.microsoft.com/office/drawing/2014/main" id="{73CCB75A-FEBC-8F42-4E9F-B2FB76219DB8}"/>
              </a:ext>
            </a:extLst>
          </p:cNvPr>
          <p:cNvSpPr txBox="1"/>
          <p:nvPr/>
        </p:nvSpPr>
        <p:spPr>
          <a:xfrm>
            <a:off x="2061300" y="2425025"/>
            <a:ext cx="5021400" cy="5847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dirty="0">
                <a:solidFill>
                  <a:schemeClr val="lt1"/>
                </a:solidFill>
                <a:latin typeface="Helvetica" pitchFamily="2" charset="0"/>
                <a:ea typeface="Roboto"/>
                <a:cs typeface="Roboto"/>
                <a:sym typeface="Roboto"/>
              </a:rPr>
              <a:t>Negotiation Simulation</a:t>
            </a:r>
            <a:endParaRPr sz="3000" dirty="0">
              <a:solidFill>
                <a:schemeClr val="dk2"/>
              </a:solidFill>
              <a:latin typeface="Helvetica" pitchFamily="2" charset="0"/>
              <a:ea typeface="Roboto"/>
              <a:cs typeface="Roboto"/>
              <a:sym typeface="Roboto"/>
            </a:endParaRPr>
          </a:p>
        </p:txBody>
      </p:sp>
      <p:sp>
        <p:nvSpPr>
          <p:cNvPr id="60" name="Google Shape;60;p13">
            <a:extLst>
              <a:ext uri="{FF2B5EF4-FFF2-40B4-BE49-F238E27FC236}">
                <a16:creationId xmlns:a16="http://schemas.microsoft.com/office/drawing/2014/main" id="{C5C2A55E-CD8E-5551-909F-64D821444D46}"/>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None/>
            </a:pPr>
            <a:fld id="{00000000-1234-1234-1234-123412341234}" type="slidenum">
              <a:rPr lang="en"/>
              <a:t>13</a:t>
            </a:fld>
            <a:endParaRPr dirty="0"/>
          </a:p>
        </p:txBody>
      </p:sp>
      <p:sp>
        <p:nvSpPr>
          <p:cNvPr id="2" name="Google Shape;108;p19">
            <a:extLst>
              <a:ext uri="{FF2B5EF4-FFF2-40B4-BE49-F238E27FC236}">
                <a16:creationId xmlns:a16="http://schemas.microsoft.com/office/drawing/2014/main" id="{FDF6FE44-EF0A-5B8C-3614-399402B9BDFF}"/>
              </a:ext>
            </a:extLst>
          </p:cNvPr>
          <p:cNvSpPr txBox="1"/>
          <p:nvPr/>
        </p:nvSpPr>
        <p:spPr>
          <a:xfrm>
            <a:off x="2232322" y="4533390"/>
            <a:ext cx="6733921" cy="307746"/>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800" dirty="0">
                <a:solidFill>
                  <a:schemeClr val="tx1"/>
                </a:solidFill>
                <a:latin typeface="Helvetica" pitchFamily="2" charset="0"/>
                <a:ea typeface="Roboto ExtraBold"/>
                <a:cs typeface="Roboto ExtraBold"/>
                <a:sym typeface="Roboto ExtraBold"/>
              </a:rPr>
              <a:t>Turn the Tide is a project hosted by the Negotiation and Conflict Resolution Collaboratory at Harvard Kennedy School’s CPL.</a:t>
            </a:r>
            <a:endParaRPr sz="800" dirty="0">
              <a:solidFill>
                <a:schemeClr val="tx1"/>
              </a:solidFill>
              <a:latin typeface="Helvetica" pitchFamily="2" charset="0"/>
              <a:ea typeface="Roboto ExtraBold"/>
              <a:cs typeface="Roboto ExtraBold"/>
              <a:sym typeface="Roboto ExtraBold"/>
            </a:endParaRPr>
          </a:p>
        </p:txBody>
      </p:sp>
    </p:spTree>
    <p:extLst>
      <p:ext uri="{BB962C8B-B14F-4D97-AF65-F5344CB8AC3E}">
        <p14:creationId xmlns:p14="http://schemas.microsoft.com/office/powerpoint/2010/main" val="155064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B804E-3F00-2D53-1DDC-7DFA93753C3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2A8EC1-F909-CCA7-55F7-38A3A6758384}"/>
              </a:ext>
            </a:extLst>
          </p:cNvPr>
          <p:cNvSpPr>
            <a:spLocks noGrp="1"/>
          </p:cNvSpPr>
          <p:nvPr>
            <p:ph type="sldNum" idx="12"/>
          </p:nvPr>
        </p:nvSpPr>
        <p:spPr/>
        <p:txBody>
          <a:bodyPr>
            <a:normAutofit lnSpcReduction="10000"/>
          </a:bodyPr>
          <a:lstStyle/>
          <a:p>
            <a:pPr marL="0" lvl="0" indent="0" algn="r" rtl="0">
              <a:spcBef>
                <a:spcPts val="0"/>
              </a:spcBef>
              <a:spcAft>
                <a:spcPts val="0"/>
              </a:spcAft>
              <a:buNone/>
            </a:pPr>
            <a:fld id="{00000000-1234-1234-1234-123412341234}" type="slidenum">
              <a:rPr lang="en" smtClean="0"/>
              <a:t>2</a:t>
            </a:fld>
            <a:endParaRPr lang="en" dirty="0"/>
          </a:p>
        </p:txBody>
      </p:sp>
      <p:sp>
        <p:nvSpPr>
          <p:cNvPr id="4" name="Google Shape;108;p19">
            <a:extLst>
              <a:ext uri="{FF2B5EF4-FFF2-40B4-BE49-F238E27FC236}">
                <a16:creationId xmlns:a16="http://schemas.microsoft.com/office/drawing/2014/main" id="{796E4D81-7E00-C76A-0EB9-0FEF6191C3F7}"/>
              </a:ext>
            </a:extLst>
          </p:cNvPr>
          <p:cNvSpPr txBox="1"/>
          <p:nvPr/>
        </p:nvSpPr>
        <p:spPr>
          <a:xfrm>
            <a:off x="521805" y="298508"/>
            <a:ext cx="6733921" cy="53857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300" dirty="0">
                <a:solidFill>
                  <a:srgbClr val="1F4C6D"/>
                </a:solidFill>
                <a:latin typeface="Helvetica" pitchFamily="2" charset="0"/>
                <a:ea typeface="Roboto ExtraBold"/>
                <a:cs typeface="Roboto ExtraBold"/>
                <a:sym typeface="Roboto ExtraBold"/>
              </a:rPr>
              <a:t>Important note regarding copyright!</a:t>
            </a:r>
            <a:endParaRPr sz="2300" dirty="0">
              <a:solidFill>
                <a:srgbClr val="1F4C6D"/>
              </a:solidFill>
              <a:latin typeface="Helvetica" pitchFamily="2" charset="0"/>
              <a:ea typeface="Roboto ExtraBold"/>
              <a:cs typeface="Roboto ExtraBold"/>
              <a:sym typeface="Roboto ExtraBold"/>
            </a:endParaRPr>
          </a:p>
        </p:txBody>
      </p:sp>
      <p:pic>
        <p:nvPicPr>
          <p:cNvPr id="5" name="Google Shape;155;p22">
            <a:extLst>
              <a:ext uri="{FF2B5EF4-FFF2-40B4-BE49-F238E27FC236}">
                <a16:creationId xmlns:a16="http://schemas.microsoft.com/office/drawing/2014/main" id="{F8DD8376-98B5-5DD3-CC08-2D03F8479A6F}"/>
              </a:ext>
            </a:extLst>
          </p:cNvPr>
          <p:cNvPicPr preferRelativeResize="0"/>
          <p:nvPr/>
        </p:nvPicPr>
        <p:blipFill>
          <a:blip r:embed="rId2">
            <a:alphaModFix/>
          </a:blip>
          <a:stretch>
            <a:fillRect/>
          </a:stretch>
        </p:blipFill>
        <p:spPr>
          <a:xfrm>
            <a:off x="367699" y="4646400"/>
            <a:ext cx="1314633" cy="355025"/>
          </a:xfrm>
          <a:prstGeom prst="rect">
            <a:avLst/>
          </a:prstGeom>
          <a:noFill/>
          <a:ln>
            <a:noFill/>
          </a:ln>
        </p:spPr>
      </p:pic>
      <p:cxnSp>
        <p:nvCxnSpPr>
          <p:cNvPr id="6" name="Google Shape;156;p22">
            <a:extLst>
              <a:ext uri="{FF2B5EF4-FFF2-40B4-BE49-F238E27FC236}">
                <a16:creationId xmlns:a16="http://schemas.microsoft.com/office/drawing/2014/main" id="{B36ED94C-A3AB-C143-3F7D-DEB9BC44998F}"/>
              </a:ext>
            </a:extLst>
          </p:cNvPr>
          <p:cNvCxnSpPr/>
          <p:nvPr/>
        </p:nvCxnSpPr>
        <p:spPr>
          <a:xfrm rot="10800000" flipH="1">
            <a:off x="1886575" y="4823900"/>
            <a:ext cx="6381300" cy="1200"/>
          </a:xfrm>
          <a:prstGeom prst="straightConnector1">
            <a:avLst/>
          </a:prstGeom>
          <a:noFill/>
          <a:ln w="9525" cap="flat" cmpd="sng">
            <a:solidFill>
              <a:schemeClr val="dk2"/>
            </a:solidFill>
            <a:prstDash val="solid"/>
            <a:round/>
            <a:headEnd type="none" w="med" len="med"/>
            <a:tailEnd type="none" w="med" len="med"/>
          </a:ln>
        </p:spPr>
      </p:cxnSp>
      <p:sp>
        <p:nvSpPr>
          <p:cNvPr id="8" name="Google Shape;108;p19">
            <a:extLst>
              <a:ext uri="{FF2B5EF4-FFF2-40B4-BE49-F238E27FC236}">
                <a16:creationId xmlns:a16="http://schemas.microsoft.com/office/drawing/2014/main" id="{80AD6E60-1106-2142-B3A4-11DADFCE0467}"/>
              </a:ext>
            </a:extLst>
          </p:cNvPr>
          <p:cNvSpPr txBox="1"/>
          <p:nvPr/>
        </p:nvSpPr>
        <p:spPr>
          <a:xfrm>
            <a:off x="394860" y="1123949"/>
            <a:ext cx="8354281" cy="2769959"/>
          </a:xfrm>
          <a:prstGeom prst="rect">
            <a:avLst/>
          </a:prstGeom>
          <a:noFill/>
          <a:ln>
            <a:noFill/>
          </a:ln>
        </p:spPr>
        <p:txBody>
          <a:bodyPr spcFirstLastPara="1" wrap="square" lIns="91425" tIns="91425" rIns="91425" bIns="91425" anchor="t" anchorCtr="0">
            <a:spAutoFit/>
          </a:bodyPr>
          <a:lstStyle/>
          <a:p>
            <a:pPr algn="just"/>
            <a:r>
              <a:rPr lang="en-US" sz="1200" dirty="0">
                <a:latin typeface="Helvetica" pitchFamily="2" charset="0"/>
              </a:rPr>
              <a:t>We are trying to make our materials accessible and available for you and others to use. Tackling climate change is a collaborative effort so it’s important for us to get our ideas out there.</a:t>
            </a:r>
          </a:p>
          <a:p>
            <a:pPr algn="just"/>
            <a:endParaRPr lang="en-US" sz="1200" dirty="0">
              <a:latin typeface="Helvetica" pitchFamily="2" charset="0"/>
            </a:endParaRPr>
          </a:p>
          <a:p>
            <a:pPr algn="just"/>
            <a:r>
              <a:rPr lang="en-US" sz="1200" dirty="0">
                <a:latin typeface="Helvetica" pitchFamily="2" charset="0"/>
              </a:rPr>
              <a:t>That puts a certain responsibility on you.</a:t>
            </a:r>
          </a:p>
          <a:p>
            <a:pPr algn="just"/>
            <a:endParaRPr lang="en-US" sz="1200" dirty="0">
              <a:latin typeface="Helvetica" pitchFamily="2" charset="0"/>
            </a:endParaRPr>
          </a:p>
          <a:p>
            <a:pPr algn="just"/>
            <a:r>
              <a:rPr lang="en-US" sz="1200" dirty="0">
                <a:latin typeface="Helvetica" pitchFamily="2" charset="0"/>
              </a:rPr>
              <a:t>You may feel free to use these slides in an unedited form while making clear that you are not speaking on behalf of Turn the Tide but are simply using our materials. If you wish to create your own slides please do not use this deck but use your own, including your own branding and attribute us as for any concept or idea you take from this slide.</a:t>
            </a:r>
          </a:p>
          <a:p>
            <a:pPr algn="just"/>
            <a:endParaRPr lang="en-US" sz="1200" dirty="0">
              <a:latin typeface="Helvetica" pitchFamily="2" charset="0"/>
            </a:endParaRPr>
          </a:p>
          <a:p>
            <a:pPr algn="just"/>
            <a:r>
              <a:rPr lang="en-US" sz="1200" dirty="0">
                <a:latin typeface="Helvetica" pitchFamily="2" charset="0"/>
              </a:rPr>
              <a:t>This is important. We appreciate your cooperation. </a:t>
            </a:r>
          </a:p>
          <a:p>
            <a:pPr algn="just"/>
            <a:endParaRPr lang="en-US" sz="1200" dirty="0">
              <a:latin typeface="Helvetica" pitchFamily="2" charset="0"/>
            </a:endParaRPr>
          </a:p>
          <a:p>
            <a:pPr algn="just"/>
            <a:r>
              <a:rPr lang="en-US" sz="1200" dirty="0">
                <a:latin typeface="Helvetica" pitchFamily="2" charset="0"/>
              </a:rPr>
              <a:t>We would love it if you sent us a brief note of how you used these materials and in which context.</a:t>
            </a:r>
          </a:p>
          <a:p>
            <a:pPr algn="just"/>
            <a:r>
              <a:rPr lang="en-US" sz="1200" dirty="0">
                <a:latin typeface="Helvetica" pitchFamily="2" charset="0"/>
                <a:sym typeface="Wingdings" pitchFamily="2" charset="2"/>
                <a:hlinkClick r:id="rId3"/>
              </a:rPr>
              <a:t>collaboratory@hks.harvard.edu</a:t>
            </a:r>
            <a:r>
              <a:rPr lang="en-US" sz="1200" dirty="0">
                <a:latin typeface="Helvetica" pitchFamily="2" charset="0"/>
                <a:sym typeface="Wingdings" pitchFamily="2" charset="2"/>
              </a:rPr>
              <a:t> </a:t>
            </a:r>
            <a:endParaRPr lang="en-US" sz="1200" dirty="0">
              <a:latin typeface="Helvetica" pitchFamily="2" charset="0"/>
            </a:endParaRPr>
          </a:p>
          <a:p>
            <a:pPr algn="just"/>
            <a:endParaRPr lang="en-US" sz="1200" dirty="0">
              <a:latin typeface="Helvetica" pitchFamily="2" charset="0"/>
            </a:endParaRPr>
          </a:p>
        </p:txBody>
      </p:sp>
      <p:sp>
        <p:nvSpPr>
          <p:cNvPr id="9" name="TextBox 8">
            <a:extLst>
              <a:ext uri="{FF2B5EF4-FFF2-40B4-BE49-F238E27FC236}">
                <a16:creationId xmlns:a16="http://schemas.microsoft.com/office/drawing/2014/main" id="{6FD26441-BB42-27BF-2C28-16D16F4F43DD}"/>
              </a:ext>
            </a:extLst>
          </p:cNvPr>
          <p:cNvSpPr txBox="1"/>
          <p:nvPr/>
        </p:nvSpPr>
        <p:spPr>
          <a:xfrm>
            <a:off x="2213197" y="4848398"/>
            <a:ext cx="6172504" cy="215444"/>
          </a:xfrm>
          <a:prstGeom prst="rect">
            <a:avLst/>
          </a:prstGeom>
          <a:noFill/>
        </p:spPr>
        <p:txBody>
          <a:bodyPr wrap="square" rtlCol="0">
            <a:spAutoFit/>
          </a:bodyPr>
          <a:lstStyle/>
          <a:p>
            <a:r>
              <a:rPr lang="en-US" sz="800" dirty="0">
                <a:latin typeface="Helvetica" pitchFamily="2" charset="0"/>
              </a:rPr>
              <a:t>© 2024 by the President and Fellows of Harvard College. This work is licensed under CC BY-SA 4.0.</a:t>
            </a:r>
          </a:p>
        </p:txBody>
      </p:sp>
    </p:spTree>
    <p:extLst>
      <p:ext uri="{BB962C8B-B14F-4D97-AF65-F5344CB8AC3E}">
        <p14:creationId xmlns:p14="http://schemas.microsoft.com/office/powerpoint/2010/main" val="325169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472B03-DEEE-49B7-9203-F1D3B3F5157D}"/>
              </a:ext>
            </a:extLst>
          </p:cNvPr>
          <p:cNvSpPr>
            <a:spLocks noGrp="1"/>
          </p:cNvSpPr>
          <p:nvPr>
            <p:ph type="sldNum" sz="quarter" idx="12"/>
          </p:nvPr>
        </p:nvSpPr>
        <p:spPr/>
        <p:txBody>
          <a:bodyPr>
            <a:normAutofit lnSpcReduction="10000"/>
          </a:bodyPr>
          <a:lstStyle/>
          <a:p>
            <a:fld id="{CB4E92C2-342D-C74F-811D-BA2C2E3E90F2}" type="slidenum">
              <a:rPr lang="en-US" smtClean="0"/>
              <a:t>3</a:t>
            </a:fld>
            <a:endParaRPr lang="en-US" dirty="0"/>
          </a:p>
        </p:txBody>
      </p:sp>
      <p:sp>
        <p:nvSpPr>
          <p:cNvPr id="6" name="TextBox 5">
            <a:extLst>
              <a:ext uri="{FF2B5EF4-FFF2-40B4-BE49-F238E27FC236}">
                <a16:creationId xmlns:a16="http://schemas.microsoft.com/office/drawing/2014/main" id="{083E5669-F02B-7555-3C87-CEE7191B3F78}"/>
              </a:ext>
            </a:extLst>
          </p:cNvPr>
          <p:cNvSpPr txBox="1"/>
          <p:nvPr/>
        </p:nvSpPr>
        <p:spPr>
          <a:xfrm>
            <a:off x="4911222" y="4817307"/>
            <a:ext cx="4109936" cy="291830"/>
          </a:xfrm>
          <a:prstGeom prst="rect">
            <a:avLst/>
          </a:prstGeom>
          <a:noFill/>
        </p:spPr>
        <p:txBody>
          <a:bodyPr wrap="square" lIns="0" tIns="0" rIns="0" bIns="0" rtlCol="0" anchor="b">
            <a:noAutofit/>
          </a:bodyPr>
          <a:lstStyle/>
          <a:p>
            <a:r>
              <a:rPr lang="en-US" sz="750" dirty="0">
                <a:solidFill>
                  <a:schemeClr val="bg1"/>
                </a:solidFill>
                <a:latin typeface="Helvetica" pitchFamily="2" charset="0"/>
              </a:rPr>
              <a:t>Photo: https://</a:t>
            </a:r>
            <a:r>
              <a:rPr lang="en-US" sz="750" dirty="0" err="1">
                <a:solidFill>
                  <a:schemeClr val="bg1"/>
                </a:solidFill>
                <a:latin typeface="Helvetica" pitchFamily="2" charset="0"/>
              </a:rPr>
              <a:t>blog.sourceintelligence.com</a:t>
            </a:r>
            <a:r>
              <a:rPr lang="en-US" sz="750" dirty="0">
                <a:solidFill>
                  <a:schemeClr val="bg1"/>
                </a:solidFill>
                <a:latin typeface="Helvetica" pitchFamily="2" charset="0"/>
              </a:rPr>
              <a:t>/experts-ghg-reporting-carbon</a:t>
            </a:r>
          </a:p>
        </p:txBody>
      </p:sp>
      <p:sp>
        <p:nvSpPr>
          <p:cNvPr id="5" name="Google Shape;66;p14">
            <a:extLst>
              <a:ext uri="{FF2B5EF4-FFF2-40B4-BE49-F238E27FC236}">
                <a16:creationId xmlns:a16="http://schemas.microsoft.com/office/drawing/2014/main" id="{83B2DD5B-7ACD-1430-1200-60FAC0650359}"/>
              </a:ext>
            </a:extLst>
          </p:cNvPr>
          <p:cNvSpPr txBox="1"/>
          <p:nvPr/>
        </p:nvSpPr>
        <p:spPr>
          <a:xfrm>
            <a:off x="107575" y="1693329"/>
            <a:ext cx="2335947" cy="1071032"/>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dirty="0">
                <a:solidFill>
                  <a:srgbClr val="1F4C6D"/>
                </a:solidFill>
                <a:latin typeface="Helvetica" pitchFamily="2" charset="0"/>
                <a:cs typeface="Adobe Devanagari" panose="02040503050201020203" pitchFamily="18" charset="0"/>
                <a:sym typeface="Roboto ExtraBold"/>
              </a:rPr>
              <a:t>Get</a:t>
            </a:r>
            <a:r>
              <a:rPr lang="en-US" sz="3600" dirty="0">
                <a:solidFill>
                  <a:srgbClr val="072B42"/>
                </a:solidFill>
                <a:latin typeface="Helvetica" pitchFamily="2" charset="0"/>
                <a:ea typeface="Roboto ExtraBold"/>
                <a:cs typeface="Roboto ExtraBold"/>
                <a:sym typeface="Roboto ExtraBold"/>
              </a:rPr>
              <a:t> </a:t>
            </a:r>
            <a:r>
              <a:rPr lang="en-US" sz="2000" dirty="0">
                <a:solidFill>
                  <a:srgbClr val="1F4C6D"/>
                </a:solidFill>
                <a:latin typeface="Helvetica" pitchFamily="2" charset="0"/>
                <a:cs typeface="Adobe Devanagari" panose="02040503050201020203" pitchFamily="18" charset="0"/>
                <a:sym typeface="Roboto ExtraBold"/>
              </a:rPr>
              <a:t>ready</a:t>
            </a:r>
            <a:r>
              <a:rPr lang="en-US" sz="3600" dirty="0">
                <a:solidFill>
                  <a:srgbClr val="072B42"/>
                </a:solidFill>
                <a:latin typeface="Helvetica" pitchFamily="2" charset="0"/>
                <a:ea typeface="Roboto ExtraBold"/>
                <a:cs typeface="Roboto ExtraBold"/>
                <a:sym typeface="Roboto ExtraBold"/>
              </a:rPr>
              <a:t> </a:t>
            </a:r>
            <a:r>
              <a:rPr lang="en-US" sz="2000" dirty="0">
                <a:solidFill>
                  <a:srgbClr val="1F4C6D"/>
                </a:solidFill>
                <a:latin typeface="Helvetica" pitchFamily="2" charset="0"/>
                <a:cs typeface="Adobe Devanagari" panose="02040503050201020203" pitchFamily="18" charset="0"/>
                <a:sym typeface="Roboto ExtraBold"/>
              </a:rPr>
              <a:t>to</a:t>
            </a:r>
            <a:r>
              <a:rPr lang="en-US" sz="3600" dirty="0">
                <a:solidFill>
                  <a:srgbClr val="072B42"/>
                </a:solidFill>
                <a:latin typeface="Helvetica" pitchFamily="2" charset="0"/>
                <a:ea typeface="Roboto ExtraBold"/>
                <a:cs typeface="Roboto ExtraBold"/>
                <a:sym typeface="Roboto ExtraBold"/>
              </a:rPr>
              <a:t> </a:t>
            </a:r>
            <a:r>
              <a:rPr lang="en-US" sz="2000" dirty="0">
                <a:solidFill>
                  <a:srgbClr val="1F4C6D"/>
                </a:solidFill>
                <a:latin typeface="Helvetica" pitchFamily="2" charset="0"/>
                <a:cs typeface="Adobe Devanagari" panose="02040503050201020203" pitchFamily="18" charset="0"/>
                <a:sym typeface="Roboto ExtraBold"/>
              </a:rPr>
              <a:t>negotiate</a:t>
            </a:r>
            <a:r>
              <a:rPr lang="en-US" sz="3600" dirty="0">
                <a:solidFill>
                  <a:srgbClr val="072B42"/>
                </a:solidFill>
                <a:latin typeface="Helvetica" pitchFamily="2" charset="0"/>
                <a:ea typeface="Roboto ExtraBold"/>
                <a:cs typeface="Roboto ExtraBold"/>
                <a:sym typeface="Roboto ExtraBold"/>
              </a:rPr>
              <a:t>…</a:t>
            </a:r>
            <a:endParaRPr sz="3600" dirty="0">
              <a:solidFill>
                <a:srgbClr val="072B42"/>
              </a:solidFill>
              <a:latin typeface="Helvetica" pitchFamily="2" charset="0"/>
              <a:ea typeface="Roboto ExtraBold"/>
              <a:cs typeface="Roboto ExtraBold"/>
              <a:sym typeface="Roboto ExtraBold"/>
            </a:endParaRPr>
          </a:p>
        </p:txBody>
      </p:sp>
      <p:pic>
        <p:nvPicPr>
          <p:cNvPr id="10" name="Picture 9" descr="Plastic bags and fish in the water&#10;&#10;AI-generated content may be incorrect.">
            <a:extLst>
              <a:ext uri="{FF2B5EF4-FFF2-40B4-BE49-F238E27FC236}">
                <a16:creationId xmlns:a16="http://schemas.microsoft.com/office/drawing/2014/main" id="{C4578FF5-1BBA-1577-1E65-5AC51B32B4F9}"/>
              </a:ext>
            </a:extLst>
          </p:cNvPr>
          <p:cNvPicPr>
            <a:picLocks noChangeAspect="1"/>
          </p:cNvPicPr>
          <p:nvPr/>
        </p:nvPicPr>
        <p:blipFill>
          <a:blip r:embed="rId3"/>
          <a:stretch>
            <a:fillRect/>
          </a:stretch>
        </p:blipFill>
        <p:spPr>
          <a:xfrm>
            <a:off x="2011438" y="230521"/>
            <a:ext cx="6373277" cy="4461294"/>
          </a:xfrm>
          <a:prstGeom prst="rect">
            <a:avLst/>
          </a:prstGeom>
        </p:spPr>
      </p:pic>
      <p:sp>
        <p:nvSpPr>
          <p:cNvPr id="11" name="Google Shape;66;p14">
            <a:extLst>
              <a:ext uri="{FF2B5EF4-FFF2-40B4-BE49-F238E27FC236}">
                <a16:creationId xmlns:a16="http://schemas.microsoft.com/office/drawing/2014/main" id="{FCDBA112-6CDB-A28F-E989-30E46CAF80AA}"/>
              </a:ext>
            </a:extLst>
          </p:cNvPr>
          <p:cNvSpPr txBox="1"/>
          <p:nvPr/>
        </p:nvSpPr>
        <p:spPr>
          <a:xfrm>
            <a:off x="107575" y="138313"/>
            <a:ext cx="1903864" cy="677078"/>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b="1" dirty="0">
                <a:solidFill>
                  <a:schemeClr val="bg1"/>
                </a:solidFill>
                <a:highlight>
                  <a:srgbClr val="072B42"/>
                </a:highlight>
                <a:latin typeface="Helvetica" pitchFamily="2" charset="0"/>
                <a:cs typeface="Adobe Devanagari" panose="02040503050201020203" pitchFamily="18" charset="0"/>
                <a:sym typeface="Roboto ExtraBold"/>
              </a:rPr>
              <a:t>PLASTIC POLLUTION</a:t>
            </a:r>
            <a:endParaRPr sz="3600" b="1" dirty="0">
              <a:solidFill>
                <a:schemeClr val="bg1"/>
              </a:solidFill>
              <a:highlight>
                <a:srgbClr val="072B42"/>
              </a:highlight>
              <a:latin typeface="Helvetica" pitchFamily="2" charset="0"/>
              <a:ea typeface="Roboto ExtraBold"/>
              <a:cs typeface="Roboto ExtraBold"/>
              <a:sym typeface="Roboto ExtraBold"/>
            </a:endParaRPr>
          </a:p>
        </p:txBody>
      </p:sp>
    </p:spTree>
    <p:extLst>
      <p:ext uri="{BB962C8B-B14F-4D97-AF65-F5344CB8AC3E}">
        <p14:creationId xmlns:p14="http://schemas.microsoft.com/office/powerpoint/2010/main" val="403191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Autofit/>
          </a:bodyPr>
          <a:lstStyle/>
          <a:p>
            <a:r>
              <a:rPr lang="en-US" sz="2300" b="1" dirty="0">
                <a:solidFill>
                  <a:srgbClr val="1F4C6D"/>
                </a:solidFill>
                <a:ea typeface="Roboto ExtraBold"/>
              </a:rPr>
              <a:t>The Setting</a:t>
            </a:r>
          </a:p>
        </p:txBody>
      </p:sp>
      <p:sp>
        <p:nvSpPr>
          <p:cNvPr id="5" name="Slide Number Placeholder 4"/>
          <p:cNvSpPr>
            <a:spLocks noGrp="1"/>
          </p:cNvSpPr>
          <p:nvPr>
            <p:ph type="sldNum" sz="quarter" idx="10"/>
          </p:nvPr>
        </p:nvSpPr>
        <p:spPr/>
        <p:txBody>
          <a:bodyPr/>
          <a:lstStyle/>
          <a:p>
            <a:pPr algn="r" defTabSz="685800">
              <a:buClrTx/>
              <a:defRPr/>
            </a:pPr>
            <a:fld id="{982F84F0-583A-4933-A2A2-64D87F7F7164}" type="slidenum">
              <a:rPr lang="en-US" sz="1200" kern="1200">
                <a:solidFill>
                  <a:srgbClr val="B0B0B2"/>
                </a:solidFill>
                <a:latin typeface="Adobe Devanagari" panose="02040503050201020203" pitchFamily="18" charset="0"/>
                <a:ea typeface="Source Sans Pro" panose="020B0503030403020204" pitchFamily="34" charset="0"/>
                <a:cs typeface="+mn-cs"/>
              </a:rPr>
              <a:pPr algn="r" defTabSz="685800">
                <a:buClrTx/>
                <a:defRPr/>
              </a:pPr>
              <a:t>4</a:t>
            </a:fld>
            <a:endParaRPr lang="en-US" sz="1200" kern="1200">
              <a:solidFill>
                <a:srgbClr val="B0B0B2"/>
              </a:solidFill>
              <a:latin typeface="Adobe Devanagari" panose="02040503050201020203" pitchFamily="18" charset="0"/>
              <a:ea typeface="Source Sans Pro" panose="020B0503030403020204" pitchFamily="34" charset="0"/>
              <a:cs typeface="+mn-cs"/>
            </a:endParaRPr>
          </a:p>
        </p:txBody>
      </p:sp>
      <p:sp>
        <p:nvSpPr>
          <p:cNvPr id="3" name="Content Placeholder 2"/>
          <p:cNvSpPr>
            <a:spLocks noGrp="1"/>
          </p:cNvSpPr>
          <p:nvPr>
            <p:ph type="body" sz="quarter" idx="13"/>
          </p:nvPr>
        </p:nvSpPr>
        <p:spPr/>
        <p:txBody>
          <a:bodyPr>
            <a:normAutofit/>
          </a:bodyPr>
          <a:lstStyle/>
          <a:p>
            <a:r>
              <a:rPr lang="en-US" sz="1800" dirty="0">
                <a:cs typeface="Adobe Devanagari" panose="02040503050201020203" pitchFamily="18" charset="0"/>
              </a:rPr>
              <a:t>UNEP has created a market-based mechanism to incentivize fishing plastics from the oceans. Three International NGOs</a:t>
            </a:r>
          </a:p>
          <a:p>
            <a:endParaRPr lang="en-US" sz="1800" dirty="0">
              <a:cs typeface="Adobe Devanagari" panose="02040503050201020203" pitchFamily="18" charset="0"/>
            </a:endParaRPr>
          </a:p>
          <a:p>
            <a:pPr lvl="1">
              <a:lnSpc>
                <a:spcPct val="100000"/>
              </a:lnSpc>
            </a:pPr>
            <a:r>
              <a:rPr lang="en-US" sz="1800" dirty="0">
                <a:cs typeface="Adobe Devanagari" panose="02040503050201020203" pitchFamily="18" charset="0"/>
              </a:rPr>
              <a:t>The Global Water Alliance			GWA</a:t>
            </a:r>
          </a:p>
          <a:p>
            <a:pPr lvl="1">
              <a:lnSpc>
                <a:spcPct val="100000"/>
              </a:lnSpc>
            </a:pPr>
            <a:r>
              <a:rPr lang="en-US" sz="1800" dirty="0"/>
              <a:t>The Blue Oceans Institute 			BOI</a:t>
            </a:r>
          </a:p>
          <a:p>
            <a:pPr lvl="1">
              <a:lnSpc>
                <a:spcPct val="100000"/>
              </a:lnSpc>
            </a:pPr>
            <a:r>
              <a:rPr lang="en-US" sz="1800" dirty="0"/>
              <a:t>The Partnership for Clean Seas		PCS</a:t>
            </a:r>
          </a:p>
          <a:p>
            <a:pPr lvl="1">
              <a:lnSpc>
                <a:spcPct val="100000"/>
              </a:lnSpc>
            </a:pPr>
            <a:endParaRPr lang="en-US" sz="1800" dirty="0"/>
          </a:p>
          <a:p>
            <a:r>
              <a:rPr lang="en-US" sz="1800" dirty="0">
                <a:cs typeface="Adobe Devanagari" panose="02040503050201020203" pitchFamily="18" charset="0"/>
              </a:rPr>
              <a:t>can work together to receive a contract.</a:t>
            </a:r>
            <a:endParaRPr lang="en-US" sz="1800" dirty="0"/>
          </a:p>
          <a:p>
            <a:endParaRPr lang="en-US" sz="1800" dirty="0">
              <a:cs typeface="Adobe Devanagari" panose="02040503050201020203" pitchFamily="18" charset="0"/>
            </a:endParaRPr>
          </a:p>
          <a:p>
            <a:endParaRPr lang="en-US" sz="1800" dirty="0">
              <a:cs typeface="Adobe Devanagari" panose="02040503050201020203" pitchFamily="18" charset="0"/>
            </a:endParaRPr>
          </a:p>
        </p:txBody>
      </p:sp>
    </p:spTree>
    <p:extLst>
      <p:ext uri="{BB962C8B-B14F-4D97-AF65-F5344CB8AC3E}">
        <p14:creationId xmlns:p14="http://schemas.microsoft.com/office/powerpoint/2010/main" val="6266900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Autofit/>
          </a:bodyPr>
          <a:lstStyle/>
          <a:p>
            <a:r>
              <a:rPr lang="en-US" sz="2300" b="1" dirty="0">
                <a:solidFill>
                  <a:srgbClr val="1F4C6D"/>
                </a:solidFill>
                <a:ea typeface="Roboto ExtraBold"/>
              </a:rPr>
              <a:t>The Substance</a:t>
            </a:r>
          </a:p>
        </p:txBody>
      </p:sp>
      <p:sp>
        <p:nvSpPr>
          <p:cNvPr id="5" name="Slide Number Placeholder 4"/>
          <p:cNvSpPr>
            <a:spLocks noGrp="1"/>
          </p:cNvSpPr>
          <p:nvPr>
            <p:ph type="sldNum" sz="quarter" idx="10"/>
          </p:nvPr>
        </p:nvSpPr>
        <p:spPr/>
        <p:txBody>
          <a:bodyPr/>
          <a:lstStyle/>
          <a:p>
            <a:pPr algn="r" defTabSz="685800">
              <a:buClrTx/>
              <a:defRPr/>
            </a:pPr>
            <a:fld id="{982F84F0-583A-4933-A2A2-64D87F7F7164}" type="slidenum">
              <a:rPr lang="en-US" sz="1200" kern="1200">
                <a:solidFill>
                  <a:srgbClr val="B0B0B2"/>
                </a:solidFill>
                <a:latin typeface="Adobe Devanagari" panose="02040503050201020203" pitchFamily="18" charset="0"/>
                <a:ea typeface="Source Sans Pro" panose="020B0503030403020204" pitchFamily="34" charset="0"/>
                <a:cs typeface="+mn-cs"/>
              </a:rPr>
              <a:pPr algn="r" defTabSz="685800">
                <a:buClrTx/>
                <a:defRPr/>
              </a:pPr>
              <a:t>5</a:t>
            </a:fld>
            <a:endParaRPr lang="en-US" sz="1200" kern="1200">
              <a:solidFill>
                <a:srgbClr val="B0B0B2"/>
              </a:solidFill>
              <a:latin typeface="Adobe Devanagari" panose="02040503050201020203" pitchFamily="18" charset="0"/>
              <a:ea typeface="Source Sans Pro" panose="020B0503030403020204" pitchFamily="34" charset="0"/>
              <a:cs typeface="+mn-cs"/>
            </a:endParaRPr>
          </a:p>
        </p:txBody>
      </p:sp>
      <p:sp>
        <p:nvSpPr>
          <p:cNvPr id="3" name="Content Placeholder 2"/>
          <p:cNvSpPr>
            <a:spLocks noGrp="1"/>
          </p:cNvSpPr>
          <p:nvPr>
            <p:ph type="body" sz="quarter" idx="13"/>
          </p:nvPr>
        </p:nvSpPr>
        <p:spPr>
          <a:xfrm>
            <a:off x="170836" y="1248879"/>
            <a:ext cx="8802329" cy="427522"/>
          </a:xfrm>
        </p:spPr>
        <p:txBody>
          <a:bodyPr>
            <a:normAutofit/>
          </a:bodyPr>
          <a:lstStyle/>
          <a:p>
            <a:r>
              <a:rPr lang="en-US" sz="1800" dirty="0">
                <a:cs typeface="Adobe Devanagari" panose="02040503050201020203" pitchFamily="18" charset="0"/>
              </a:rPr>
              <a:t>Together, they estimated the profits of various collaborations. </a:t>
            </a:r>
          </a:p>
          <a:p>
            <a:endParaRPr lang="en-US" sz="1800" dirty="0">
              <a:cs typeface="Adobe Devanagari" panose="02040503050201020203" pitchFamily="18" charset="0"/>
            </a:endParaRPr>
          </a:p>
          <a:p>
            <a:endParaRPr lang="en-US" sz="1800" dirty="0">
              <a:cs typeface="Adobe Devanagari" panose="02040503050201020203" pitchFamily="18" charset="0"/>
            </a:endParaRPr>
          </a:p>
        </p:txBody>
      </p:sp>
      <p:graphicFrame>
        <p:nvGraphicFramePr>
          <p:cNvPr id="7" name="Table 6">
            <a:extLst>
              <a:ext uri="{FF2B5EF4-FFF2-40B4-BE49-F238E27FC236}">
                <a16:creationId xmlns:a16="http://schemas.microsoft.com/office/drawing/2014/main" id="{362EBDB2-AFA3-B3F1-BA22-DA1A9139FA2F}"/>
              </a:ext>
            </a:extLst>
          </p:cNvPr>
          <p:cNvGraphicFramePr>
            <a:graphicFrameLocks noGrp="1"/>
          </p:cNvGraphicFramePr>
          <p:nvPr>
            <p:extLst>
              <p:ext uri="{D42A27DB-BD31-4B8C-83A1-F6EECF244321}">
                <p14:modId xmlns:p14="http://schemas.microsoft.com/office/powerpoint/2010/main" val="2397508732"/>
              </p:ext>
            </p:extLst>
          </p:nvPr>
        </p:nvGraphicFramePr>
        <p:xfrm>
          <a:off x="170836" y="1897101"/>
          <a:ext cx="5693228" cy="2296805"/>
        </p:xfrm>
        <a:graphic>
          <a:graphicData uri="http://schemas.openxmlformats.org/drawingml/2006/table">
            <a:tbl>
              <a:tblPr firstRow="1" firstCol="1" bandRow="1"/>
              <a:tblGrid>
                <a:gridCol w="1081805">
                  <a:extLst>
                    <a:ext uri="{9D8B030D-6E8A-4147-A177-3AD203B41FA5}">
                      <a16:colId xmlns:a16="http://schemas.microsoft.com/office/drawing/2014/main" val="4005967298"/>
                    </a:ext>
                  </a:extLst>
                </a:gridCol>
                <a:gridCol w="2504440">
                  <a:extLst>
                    <a:ext uri="{9D8B030D-6E8A-4147-A177-3AD203B41FA5}">
                      <a16:colId xmlns:a16="http://schemas.microsoft.com/office/drawing/2014/main" val="2628541655"/>
                    </a:ext>
                  </a:extLst>
                </a:gridCol>
                <a:gridCol w="2106983">
                  <a:extLst>
                    <a:ext uri="{9D8B030D-6E8A-4147-A177-3AD203B41FA5}">
                      <a16:colId xmlns:a16="http://schemas.microsoft.com/office/drawing/2014/main" val="1802144053"/>
                    </a:ext>
                  </a:extLst>
                </a:gridCol>
              </a:tblGrid>
              <a:tr h="459361">
                <a:tc>
                  <a:txBody>
                    <a:bodyPr/>
                    <a:lstStyle/>
                    <a:p>
                      <a:pPr marL="0" marR="0" algn="ctr">
                        <a:lnSpc>
                          <a:spcPct val="107000"/>
                        </a:lnSpc>
                        <a:spcBef>
                          <a:spcPts val="0"/>
                        </a:spcBef>
                        <a:spcAft>
                          <a:spcPts val="0"/>
                        </a:spcAft>
                      </a:pPr>
                      <a:r>
                        <a:rPr lang="en-US" sz="2000" b="1" i="0">
                          <a:solidFill>
                            <a:srgbClr val="000000"/>
                          </a:solidFill>
                          <a:effectLst/>
                          <a:latin typeface="HELVETICA LIGHT" panose="020B0403020202020204" pitchFamily="34" charset="0"/>
                          <a:ea typeface="Calibri" panose="020F0502020204030204" pitchFamily="34" charset="0"/>
                          <a:cs typeface="Arial" panose="020B0604020202020204" pitchFamily="34" charset="0"/>
                        </a:rPr>
                        <a:t>Options</a:t>
                      </a:r>
                      <a:endParaRPr lang="en-US" sz="2000" b="1" i="0">
                        <a:effectLst/>
                        <a:latin typeface="HELVETICA LIGHT" panose="020B0403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b="1" i="0">
                          <a:solidFill>
                            <a:srgbClr val="000000"/>
                          </a:solidFill>
                          <a:effectLst/>
                          <a:latin typeface="HELVETICA LIGHT" panose="020B0403020202020204" pitchFamily="34" charset="0"/>
                          <a:ea typeface="Calibri" panose="020F0502020204030204" pitchFamily="34" charset="0"/>
                          <a:cs typeface="Arial" panose="020B0604020202020204" pitchFamily="34" charset="0"/>
                        </a:rPr>
                        <a:t>ENGOs Involved</a:t>
                      </a:r>
                      <a:endParaRPr lang="en-US" sz="2000" b="1" i="0">
                        <a:effectLst/>
                        <a:latin typeface="HELVETICA LIGHT" panose="020B0403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000" b="1" i="0" dirty="0">
                          <a:solidFill>
                            <a:srgbClr val="000000"/>
                          </a:solidFill>
                          <a:effectLst/>
                          <a:latin typeface="HELVETICA LIGHT" panose="020B0403020202020204" pitchFamily="34" charset="0"/>
                          <a:ea typeface="Calibri" panose="020F0502020204030204" pitchFamily="34" charset="0"/>
                          <a:cs typeface="Arial" panose="020B0604020202020204" pitchFamily="34" charset="0"/>
                        </a:rPr>
                        <a:t>Profits</a:t>
                      </a:r>
                      <a:endParaRPr lang="en-US" sz="2000" b="1" i="0" dirty="0">
                        <a:effectLst/>
                        <a:latin typeface="HELVETICA LIGHT" panose="020B040302020202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05154207"/>
                  </a:ext>
                </a:extLst>
              </a:tr>
              <a:tr h="459361">
                <a:tc>
                  <a:txBody>
                    <a:bodyPr/>
                    <a:lstStyle/>
                    <a:p>
                      <a:pPr marL="0" marR="0" algn="ctr">
                        <a:lnSpc>
                          <a:spcPct val="107000"/>
                        </a:lnSpc>
                        <a:spcBef>
                          <a:spcPts val="0"/>
                        </a:spcBef>
                        <a:spcAft>
                          <a:spcPts val="0"/>
                        </a:spcAft>
                      </a:pPr>
                      <a:r>
                        <a:rPr lang="en-US" sz="1600" b="0" i="0" dirty="0">
                          <a:effectLst/>
                          <a:latin typeface="Helvetica Light" panose="020B0403020202020204" pitchFamily="34" charset="0"/>
                          <a:ea typeface="Calibri" panose="020F0502020204030204" pitchFamily="34" charset="0"/>
                          <a:cs typeface="Arial" panose="020B0604020202020204" pitchFamily="34"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i="0" dirty="0">
                          <a:effectLst/>
                          <a:latin typeface="Helvetica Light" panose="020B0403020202020204" pitchFamily="34" charset="0"/>
                          <a:ea typeface="Calibri" panose="020F0502020204030204" pitchFamily="34" charset="0"/>
                          <a:cs typeface="Arial" panose="020B0604020202020204" pitchFamily="34" charset="0"/>
                        </a:rPr>
                        <a:t>BOI &amp; GWA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i="0">
                          <a:effectLst/>
                          <a:latin typeface="Helvetica Light" panose="020B0403020202020204" pitchFamily="34" charset="0"/>
                          <a:ea typeface="Calibri" panose="020F0502020204030204" pitchFamily="34" charset="0"/>
                          <a:cs typeface="Arial" panose="020B0604020202020204" pitchFamily="34" charset="0"/>
                        </a:rPr>
                        <a:t>$100 million/year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287501"/>
                  </a:ext>
                </a:extLst>
              </a:tr>
              <a:tr h="459361">
                <a:tc>
                  <a:txBody>
                    <a:bodyPr/>
                    <a:lstStyle/>
                    <a:p>
                      <a:pPr marL="0" marR="0" algn="ctr">
                        <a:lnSpc>
                          <a:spcPct val="107000"/>
                        </a:lnSpc>
                        <a:spcBef>
                          <a:spcPts val="0"/>
                        </a:spcBef>
                        <a:spcAft>
                          <a:spcPts val="0"/>
                        </a:spcAft>
                      </a:pPr>
                      <a:r>
                        <a:rPr lang="en-US" sz="1600" b="0" i="0">
                          <a:effectLst/>
                          <a:latin typeface="Helvetica Light" panose="020B0403020202020204" pitchFamily="34" charset="0"/>
                          <a:ea typeface="Calibri" panose="020F0502020204030204" pitchFamily="34" charset="0"/>
                          <a:cs typeface="Arial" panose="020B0604020202020204" pitchFamily="34" charset="0"/>
                        </a:rPr>
                        <a:t>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i="0" dirty="0">
                          <a:effectLst/>
                          <a:latin typeface="Helvetica Light" panose="020B0403020202020204" pitchFamily="34" charset="0"/>
                          <a:ea typeface="Calibri" panose="020F0502020204030204" pitchFamily="34" charset="0"/>
                          <a:cs typeface="Arial" panose="020B0604020202020204" pitchFamily="34" charset="0"/>
                        </a:rPr>
                        <a:t>BOI &amp; PCS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i="0">
                          <a:effectLst/>
                          <a:latin typeface="Helvetica Light" panose="020B0403020202020204" pitchFamily="34" charset="0"/>
                          <a:ea typeface="Calibri" panose="020F0502020204030204" pitchFamily="34" charset="0"/>
                          <a:cs typeface="Arial" panose="020B0604020202020204" pitchFamily="34" charset="0"/>
                        </a:rPr>
                        <a:t>$71 million/year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455096"/>
                  </a:ext>
                </a:extLst>
              </a:tr>
              <a:tr h="459361">
                <a:tc>
                  <a:txBody>
                    <a:bodyPr/>
                    <a:lstStyle/>
                    <a:p>
                      <a:pPr marL="0" marR="0" algn="ctr">
                        <a:lnSpc>
                          <a:spcPct val="107000"/>
                        </a:lnSpc>
                        <a:spcBef>
                          <a:spcPts val="0"/>
                        </a:spcBef>
                        <a:spcAft>
                          <a:spcPts val="0"/>
                        </a:spcAft>
                      </a:pPr>
                      <a:r>
                        <a:rPr lang="en-US" sz="1600" b="0" i="0">
                          <a:effectLst/>
                          <a:latin typeface="Helvetica Light" panose="020B0403020202020204" pitchFamily="34" charset="0"/>
                          <a:ea typeface="Calibri" panose="020F0502020204030204" pitchFamily="34" charset="0"/>
                          <a:cs typeface="Arial" panose="020B0604020202020204" pitchFamily="34"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i="0" dirty="0">
                          <a:effectLst/>
                          <a:latin typeface="Helvetica Light" panose="020B0403020202020204" pitchFamily="34" charset="0"/>
                          <a:ea typeface="Calibri" panose="020F0502020204030204" pitchFamily="34" charset="0"/>
                          <a:cs typeface="Arial" panose="020B0604020202020204" pitchFamily="34" charset="0"/>
                        </a:rPr>
                        <a:t>PCS &amp; GWA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i="0" dirty="0">
                          <a:effectLst/>
                          <a:latin typeface="Helvetica Light" panose="020B0403020202020204" pitchFamily="34" charset="0"/>
                          <a:ea typeface="Calibri" panose="020F0502020204030204" pitchFamily="34" charset="0"/>
                          <a:cs typeface="Arial" panose="020B0604020202020204" pitchFamily="34" charset="0"/>
                        </a:rPr>
                        <a:t>$43 million/year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124565"/>
                  </a:ext>
                </a:extLst>
              </a:tr>
              <a:tr h="459361">
                <a:tc>
                  <a:txBody>
                    <a:bodyPr/>
                    <a:lstStyle/>
                    <a:p>
                      <a:pPr marL="0" marR="0" algn="ctr">
                        <a:lnSpc>
                          <a:spcPct val="107000"/>
                        </a:lnSpc>
                        <a:spcBef>
                          <a:spcPts val="0"/>
                        </a:spcBef>
                        <a:spcAft>
                          <a:spcPts val="0"/>
                        </a:spcAft>
                      </a:pPr>
                      <a:r>
                        <a:rPr lang="en-US" sz="1600" b="0" i="0">
                          <a:effectLst/>
                          <a:latin typeface="Helvetica Light" panose="020B0403020202020204" pitchFamily="34" charset="0"/>
                          <a:ea typeface="Calibri" panose="020F0502020204030204" pitchFamily="34" charset="0"/>
                          <a:cs typeface="Arial" panose="020B0604020202020204" pitchFamily="34"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i="0">
                          <a:effectLst/>
                          <a:latin typeface="Helvetica Light" panose="020B0403020202020204" pitchFamily="34" charset="0"/>
                          <a:ea typeface="Calibri" panose="020F0502020204030204" pitchFamily="34" charset="0"/>
                          <a:cs typeface="Arial" panose="020B0604020202020204" pitchFamily="34" charset="0"/>
                        </a:rPr>
                        <a:t>GWA, PCS, &amp; BOI</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0" i="0" dirty="0">
                          <a:effectLst/>
                          <a:latin typeface="Helvetica Light" panose="020B0403020202020204" pitchFamily="34" charset="0"/>
                          <a:ea typeface="Calibri" panose="020F0502020204030204" pitchFamily="34" charset="0"/>
                          <a:cs typeface="Arial" panose="020B0604020202020204" pitchFamily="34" charset="0"/>
                        </a:rPr>
                        <a:t>$103 million/year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101688"/>
                  </a:ext>
                </a:extLst>
              </a:tr>
            </a:tbl>
          </a:graphicData>
        </a:graphic>
      </p:graphicFrame>
      <p:sp>
        <p:nvSpPr>
          <p:cNvPr id="8" name="Content Placeholder 2">
            <a:extLst>
              <a:ext uri="{FF2B5EF4-FFF2-40B4-BE49-F238E27FC236}">
                <a16:creationId xmlns:a16="http://schemas.microsoft.com/office/drawing/2014/main" id="{6314610C-A445-3FDC-E69F-702EF6EC5D41}"/>
              </a:ext>
            </a:extLst>
          </p:cNvPr>
          <p:cNvSpPr txBox="1">
            <a:spLocks/>
          </p:cNvSpPr>
          <p:nvPr/>
        </p:nvSpPr>
        <p:spPr>
          <a:xfrm>
            <a:off x="5995833" y="1841865"/>
            <a:ext cx="2977331" cy="2655887"/>
          </a:xfrm>
          <a:prstGeom prst="rect">
            <a:avLst/>
          </a:prstGeom>
        </p:spPr>
        <p:txBody>
          <a:bodyPr vert="horz" lIns="68580" tIns="34290" rIns="68580" bIns="34290" rtlCol="0">
            <a:normAutofit/>
          </a:bodyPr>
          <a:lstStyle>
            <a:lvl1pPr marL="342900" indent="-342900" algn="l" defTabSz="914400" rtl="0" eaLnBrk="1" latinLnBrk="0" hangingPunct="1">
              <a:lnSpc>
                <a:spcPts val="2800"/>
              </a:lnSpc>
              <a:spcBef>
                <a:spcPts val="1200"/>
              </a:spcBef>
              <a:buClr>
                <a:schemeClr val="accent5"/>
              </a:buClr>
              <a:buFont typeface="System Font Regular"/>
              <a:buChar char="+"/>
              <a:defRPr sz="2400" b="0" i="0" kern="1200">
                <a:solidFill>
                  <a:schemeClr val="tx1"/>
                </a:solidFill>
                <a:latin typeface="Adobe Devanagari" panose="02040503050201020203" pitchFamily="18" charset="0"/>
                <a:ea typeface="Adobe Devanagari" panose="02040503050201020203" pitchFamily="18" charset="0"/>
                <a:cs typeface="Adobe Devanagari" panose="02040503050201020203" pitchFamily="18" charset="0"/>
              </a:defRPr>
            </a:lvl1pPr>
            <a:lvl2pPr marL="685800" indent="-228600" algn="l" defTabSz="914400" rtl="0" eaLnBrk="1" latinLnBrk="0" hangingPunct="1">
              <a:lnSpc>
                <a:spcPts val="2800"/>
              </a:lnSpc>
              <a:spcBef>
                <a:spcPts val="1200"/>
              </a:spcBef>
              <a:buClr>
                <a:schemeClr val="accent5"/>
              </a:buClr>
              <a:buFont typeface="Arial" panose="020B0604020202020204" pitchFamily="34" charset="0"/>
              <a:buChar char="•"/>
              <a:defRPr sz="2400" b="0" i="0" kern="1200">
                <a:solidFill>
                  <a:schemeClr val="tx1"/>
                </a:solidFill>
                <a:latin typeface="Adobe Devanagari" panose="02040503050201020203" pitchFamily="18" charset="0"/>
                <a:ea typeface="+mn-ea"/>
                <a:cs typeface="+mn-cs"/>
              </a:defRPr>
            </a:lvl2pPr>
            <a:lvl3pPr marL="1143000" indent="-228600" algn="l" defTabSz="914400" rtl="0" eaLnBrk="1" latinLnBrk="0" hangingPunct="1">
              <a:lnSpc>
                <a:spcPts val="2800"/>
              </a:lnSpc>
              <a:spcBef>
                <a:spcPts val="1200"/>
              </a:spcBef>
              <a:buClr>
                <a:schemeClr val="accent5"/>
              </a:buClr>
              <a:buFont typeface="Wingdings" panose="05000000000000000000" pitchFamily="2" charset="2"/>
              <a:buChar char="§"/>
              <a:defRPr sz="2400" b="0" i="0" kern="1200">
                <a:solidFill>
                  <a:schemeClr val="tx1"/>
                </a:solidFill>
                <a:latin typeface="Adobe Devanagari" panose="02040503050201020203" pitchFamily="18" charset="0"/>
                <a:ea typeface="+mn-ea"/>
                <a:cs typeface="+mn-cs"/>
              </a:defRPr>
            </a:lvl3pPr>
            <a:lvl4pPr marL="1600200" indent="-228600" algn="l" defTabSz="914400" rtl="0" eaLnBrk="1" latinLnBrk="0" hangingPunct="1">
              <a:lnSpc>
                <a:spcPts val="2800"/>
              </a:lnSpc>
              <a:spcBef>
                <a:spcPts val="1200"/>
              </a:spcBef>
              <a:buClr>
                <a:schemeClr val="accent5"/>
              </a:buClr>
              <a:buFont typeface="Courier New" panose="02070309020205020404" pitchFamily="49" charset="0"/>
              <a:buChar char="o"/>
              <a:defRPr sz="2400" b="0" i="0" kern="1200">
                <a:solidFill>
                  <a:schemeClr val="tx1"/>
                </a:solidFill>
                <a:latin typeface="Adobe Devanagari" panose="02040503050201020203" pitchFamily="18" charset="0"/>
                <a:ea typeface="+mn-ea"/>
                <a:cs typeface="+mn-cs"/>
              </a:defRPr>
            </a:lvl4pPr>
            <a:lvl5pPr marL="2057400" indent="-228600" algn="l" defTabSz="914400" rtl="0" eaLnBrk="1" latinLnBrk="0" hangingPunct="1">
              <a:lnSpc>
                <a:spcPts val="2800"/>
              </a:lnSpc>
              <a:spcBef>
                <a:spcPts val="1200"/>
              </a:spcBef>
              <a:buClr>
                <a:schemeClr val="accent5"/>
              </a:buClr>
              <a:buFont typeface="System Font Regular"/>
              <a:buChar char="+"/>
              <a:defRPr sz="2400" b="0" i="0" kern="1200">
                <a:solidFill>
                  <a:schemeClr val="tx1"/>
                </a:solidFill>
                <a:latin typeface="Adobe Devanagari" panose="02040503050201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800" dirty="0">
                <a:solidFill>
                  <a:srgbClr val="FF0000"/>
                </a:solidFill>
                <a:latin typeface="Helvetica" pitchFamily="2" charset="0"/>
              </a:rPr>
              <a:t>The three parties must decide which collaboration option to choose </a:t>
            </a:r>
          </a:p>
          <a:p>
            <a:pPr marL="0" indent="0">
              <a:lnSpc>
                <a:spcPct val="120000"/>
              </a:lnSpc>
              <a:buNone/>
            </a:pPr>
            <a:r>
              <a:rPr lang="en-US" sz="1800" dirty="0">
                <a:solidFill>
                  <a:srgbClr val="FF0000"/>
                </a:solidFill>
                <a:latin typeface="Helvetica" pitchFamily="2" charset="0"/>
              </a:rPr>
              <a:t>AND </a:t>
            </a:r>
          </a:p>
          <a:p>
            <a:pPr marL="0" indent="0">
              <a:lnSpc>
                <a:spcPct val="120000"/>
              </a:lnSpc>
              <a:buNone/>
            </a:pPr>
            <a:r>
              <a:rPr lang="en-US" sz="1800" dirty="0">
                <a:solidFill>
                  <a:srgbClr val="FF0000"/>
                </a:solidFill>
                <a:latin typeface="Helvetica" pitchFamily="2" charset="0"/>
              </a:rPr>
              <a:t>how to allocate the profits between them.</a:t>
            </a:r>
          </a:p>
        </p:txBody>
      </p:sp>
    </p:spTree>
    <p:extLst>
      <p:ext uri="{BB962C8B-B14F-4D97-AF65-F5344CB8AC3E}">
        <p14:creationId xmlns:p14="http://schemas.microsoft.com/office/powerpoint/2010/main" val="41282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oAutofit/>
          </a:bodyPr>
          <a:lstStyle/>
          <a:p>
            <a:r>
              <a:rPr lang="en-US" sz="2300" b="1" dirty="0">
                <a:solidFill>
                  <a:srgbClr val="1F4C6D"/>
                </a:solidFill>
                <a:ea typeface="Roboto ExtraBold"/>
              </a:rPr>
              <a:t>The Rules</a:t>
            </a:r>
          </a:p>
        </p:txBody>
      </p:sp>
      <p:sp>
        <p:nvSpPr>
          <p:cNvPr id="5" name="Slide Number Placeholder 4"/>
          <p:cNvSpPr>
            <a:spLocks noGrp="1"/>
          </p:cNvSpPr>
          <p:nvPr>
            <p:ph type="sldNum" sz="quarter" idx="10"/>
          </p:nvPr>
        </p:nvSpPr>
        <p:spPr/>
        <p:txBody>
          <a:bodyPr/>
          <a:lstStyle/>
          <a:p>
            <a:pPr algn="r" defTabSz="685800">
              <a:buClrTx/>
              <a:defRPr/>
            </a:pPr>
            <a:fld id="{982F84F0-583A-4933-A2A2-64D87F7F7164}" type="slidenum">
              <a:rPr lang="en-US" sz="1200" kern="1200">
                <a:solidFill>
                  <a:srgbClr val="B0B0B2"/>
                </a:solidFill>
                <a:latin typeface="Adobe Devanagari" panose="02040503050201020203" pitchFamily="18" charset="0"/>
                <a:ea typeface="Source Sans Pro" panose="020B0503030403020204" pitchFamily="34" charset="0"/>
                <a:cs typeface="+mn-cs"/>
              </a:rPr>
              <a:pPr algn="r" defTabSz="685800">
                <a:buClrTx/>
                <a:defRPr/>
              </a:pPr>
              <a:t>6</a:t>
            </a:fld>
            <a:endParaRPr lang="en-US" sz="1200" kern="1200">
              <a:solidFill>
                <a:srgbClr val="B0B0B2"/>
              </a:solidFill>
              <a:latin typeface="Adobe Devanagari" panose="02040503050201020203" pitchFamily="18" charset="0"/>
              <a:ea typeface="Source Sans Pro" panose="020B0503030403020204" pitchFamily="34" charset="0"/>
              <a:cs typeface="+mn-cs"/>
            </a:endParaRPr>
          </a:p>
        </p:txBody>
      </p:sp>
      <p:sp>
        <p:nvSpPr>
          <p:cNvPr id="3" name="Content Placeholder 2"/>
          <p:cNvSpPr>
            <a:spLocks noGrp="1"/>
          </p:cNvSpPr>
          <p:nvPr>
            <p:ph type="body" sz="quarter" idx="13"/>
          </p:nvPr>
        </p:nvSpPr>
        <p:spPr>
          <a:xfrm>
            <a:off x="170836" y="1197428"/>
            <a:ext cx="8802329" cy="3105975"/>
          </a:xfrm>
        </p:spPr>
        <p:txBody>
          <a:bodyPr>
            <a:noAutofit/>
          </a:bodyPr>
          <a:lstStyle/>
          <a:p>
            <a:pPr marL="257175" indent="-257175">
              <a:lnSpc>
                <a:spcPct val="120000"/>
              </a:lnSpc>
              <a:spcAft>
                <a:spcPts val="450"/>
              </a:spcAft>
              <a:buFont typeface="Symbol" panose="05050102010706020507" pitchFamily="18" charset="2"/>
              <a:buChar char=""/>
            </a:pPr>
            <a:r>
              <a:rPr lang="en-US" sz="1600" dirty="0">
                <a:ea typeface="Calibri" panose="020F0502020204030204" pitchFamily="34" charset="0"/>
                <a:cs typeface="Arial" panose="020B0604020202020204" pitchFamily="34" charset="0"/>
              </a:rPr>
              <a:t>Only one of the four options can be agreed upon: There can be a two-way or a three-way agreement. For any two-way agreement, the excluded party will receive $0. </a:t>
            </a:r>
          </a:p>
          <a:p>
            <a:pPr marL="257175" indent="-257175">
              <a:lnSpc>
                <a:spcPct val="120000"/>
              </a:lnSpc>
              <a:spcAft>
                <a:spcPts val="450"/>
              </a:spcAft>
              <a:buFont typeface="Symbol" panose="05050102010706020507" pitchFamily="18" charset="2"/>
              <a:buChar char=""/>
            </a:pPr>
            <a:r>
              <a:rPr lang="en-US" sz="1600" dirty="0">
                <a:ea typeface="Calibri" panose="020F0502020204030204" pitchFamily="34" charset="0"/>
                <a:cs typeface="Arial" panose="020B0604020202020204" pitchFamily="34" charset="0"/>
              </a:rPr>
              <a:t>If parties agree to none of the options, the deal will not go forward.</a:t>
            </a:r>
          </a:p>
          <a:p>
            <a:pPr marL="257175" indent="-257175">
              <a:lnSpc>
                <a:spcPct val="120000"/>
              </a:lnSpc>
              <a:spcAft>
                <a:spcPts val="450"/>
              </a:spcAft>
              <a:buFont typeface="Symbol" panose="05050102010706020507" pitchFamily="18" charset="2"/>
              <a:buChar char=""/>
            </a:pPr>
            <a:r>
              <a:rPr lang="en-US" sz="1600" dirty="0">
                <a:ea typeface="Calibri" panose="020F0502020204030204" pitchFamily="34" charset="0"/>
                <a:cs typeface="Arial" panose="020B0604020202020204" pitchFamily="34" charset="0"/>
              </a:rPr>
              <a:t>It is up to the ENGOs how to allocate the fees, and the results must list this.</a:t>
            </a:r>
          </a:p>
          <a:p>
            <a:pPr marL="257175" indent="-257175">
              <a:lnSpc>
                <a:spcPct val="120000"/>
              </a:lnSpc>
              <a:spcAft>
                <a:spcPts val="450"/>
              </a:spcAft>
              <a:buFont typeface="Symbol" panose="05050102010706020507" pitchFamily="18" charset="2"/>
              <a:buChar char=""/>
            </a:pPr>
            <a:r>
              <a:rPr lang="en-US" sz="1600" dirty="0">
                <a:ea typeface="Calibri" panose="020F0502020204030204" pitchFamily="34" charset="0"/>
                <a:cs typeface="Arial" panose="020B0604020202020204" pitchFamily="34" charset="0"/>
              </a:rPr>
              <a:t>Any two of the three representatives are allowed to speak privately, but any “sidebars” may only last 5 minutes each. In a sidebar, the other party may listen but not say anything. </a:t>
            </a:r>
          </a:p>
          <a:p>
            <a:pPr marL="257175" indent="-257175">
              <a:lnSpc>
                <a:spcPct val="120000"/>
              </a:lnSpc>
              <a:spcAft>
                <a:spcPts val="450"/>
              </a:spcAft>
              <a:buFont typeface="Symbol" panose="05050102010706020507" pitchFamily="18" charset="2"/>
              <a:buChar char=""/>
            </a:pPr>
            <a:r>
              <a:rPr lang="en-US" sz="1600" dirty="0">
                <a:ea typeface="Calibri" panose="020F0502020204030204" pitchFamily="34" charset="0"/>
              </a:rPr>
              <a:t>Two </a:t>
            </a:r>
            <a:r>
              <a:rPr lang="en-US" sz="1600" dirty="0"/>
              <a:t>of three representatives can agree on a deal at any time, ending negotiations and leaving the third ENGO with $0.</a:t>
            </a:r>
          </a:p>
          <a:p>
            <a:pPr marL="257175" indent="-257175">
              <a:lnSpc>
                <a:spcPct val="120000"/>
              </a:lnSpc>
              <a:spcAft>
                <a:spcPts val="450"/>
              </a:spcAft>
              <a:buFont typeface="Symbol" panose="05050102010706020507" pitchFamily="18" charset="2"/>
              <a:buChar char=""/>
            </a:pPr>
            <a:r>
              <a:rPr lang="en-US" sz="1600" dirty="0"/>
              <a:t>Negotiations last 30 minutes.</a:t>
            </a:r>
          </a:p>
        </p:txBody>
      </p:sp>
    </p:spTree>
    <p:extLst>
      <p:ext uri="{BB962C8B-B14F-4D97-AF65-F5344CB8AC3E}">
        <p14:creationId xmlns:p14="http://schemas.microsoft.com/office/powerpoint/2010/main" val="17116528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6FB4-9467-2ED0-2C3E-A0F7239BA32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F87DEA-9B10-56E6-8852-73B0868EF072}"/>
              </a:ext>
            </a:extLst>
          </p:cNvPr>
          <p:cNvSpPr>
            <a:spLocks noGrp="1"/>
          </p:cNvSpPr>
          <p:nvPr>
            <p:ph type="sldNum" sz="quarter" idx="12"/>
          </p:nvPr>
        </p:nvSpPr>
        <p:spPr/>
        <p:txBody>
          <a:bodyPr>
            <a:normAutofit lnSpcReduction="10000"/>
          </a:bodyPr>
          <a:lstStyle/>
          <a:p>
            <a:fld id="{CB4E92C2-342D-C74F-811D-BA2C2E3E90F2}" type="slidenum">
              <a:rPr lang="en-US" smtClean="0"/>
              <a:t>7</a:t>
            </a:fld>
            <a:endParaRPr lang="en-US" dirty="0"/>
          </a:p>
        </p:txBody>
      </p:sp>
      <p:sp>
        <p:nvSpPr>
          <p:cNvPr id="6" name="TextBox 5">
            <a:extLst>
              <a:ext uri="{FF2B5EF4-FFF2-40B4-BE49-F238E27FC236}">
                <a16:creationId xmlns:a16="http://schemas.microsoft.com/office/drawing/2014/main" id="{BA88BCA4-E5FD-7BCE-087B-DCC272C60936}"/>
              </a:ext>
            </a:extLst>
          </p:cNvPr>
          <p:cNvSpPr txBox="1"/>
          <p:nvPr/>
        </p:nvSpPr>
        <p:spPr>
          <a:xfrm>
            <a:off x="4911222" y="4817307"/>
            <a:ext cx="4109936" cy="291830"/>
          </a:xfrm>
          <a:prstGeom prst="rect">
            <a:avLst/>
          </a:prstGeom>
          <a:noFill/>
        </p:spPr>
        <p:txBody>
          <a:bodyPr wrap="square" lIns="0" tIns="0" rIns="0" bIns="0" rtlCol="0" anchor="b">
            <a:noAutofit/>
          </a:bodyPr>
          <a:lstStyle/>
          <a:p>
            <a:r>
              <a:rPr lang="en-US" sz="750" dirty="0">
                <a:solidFill>
                  <a:schemeClr val="bg1"/>
                </a:solidFill>
                <a:latin typeface="Helvetica" pitchFamily="2" charset="0"/>
              </a:rPr>
              <a:t>Photo: https://</a:t>
            </a:r>
            <a:r>
              <a:rPr lang="en-US" sz="750" dirty="0" err="1">
                <a:solidFill>
                  <a:schemeClr val="bg1"/>
                </a:solidFill>
                <a:latin typeface="Helvetica" pitchFamily="2" charset="0"/>
              </a:rPr>
              <a:t>blog.sourceintelligence.com</a:t>
            </a:r>
            <a:r>
              <a:rPr lang="en-US" sz="750" dirty="0">
                <a:solidFill>
                  <a:schemeClr val="bg1"/>
                </a:solidFill>
                <a:latin typeface="Helvetica" pitchFamily="2" charset="0"/>
              </a:rPr>
              <a:t>/experts-ghg-reporting-carbon</a:t>
            </a:r>
          </a:p>
        </p:txBody>
      </p:sp>
      <p:sp>
        <p:nvSpPr>
          <p:cNvPr id="5" name="Google Shape;66;p14">
            <a:extLst>
              <a:ext uri="{FF2B5EF4-FFF2-40B4-BE49-F238E27FC236}">
                <a16:creationId xmlns:a16="http://schemas.microsoft.com/office/drawing/2014/main" id="{806D6682-8074-B7C1-4BCB-BF9D7540ABE8}"/>
              </a:ext>
            </a:extLst>
          </p:cNvPr>
          <p:cNvSpPr txBox="1"/>
          <p:nvPr/>
        </p:nvSpPr>
        <p:spPr>
          <a:xfrm>
            <a:off x="107575" y="1693329"/>
            <a:ext cx="2335947" cy="430857"/>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dirty="0">
                <a:solidFill>
                  <a:srgbClr val="1F4C6D"/>
                </a:solidFill>
                <a:latin typeface="Helvetica" pitchFamily="2" charset="0"/>
                <a:cs typeface="Adobe Devanagari" panose="02040503050201020203" pitchFamily="18" charset="0"/>
                <a:sym typeface="Roboto ExtraBold"/>
              </a:rPr>
              <a:t>Debrief</a:t>
            </a:r>
            <a:endParaRPr sz="3600" dirty="0">
              <a:solidFill>
                <a:srgbClr val="072B42"/>
              </a:solidFill>
              <a:latin typeface="Helvetica" pitchFamily="2" charset="0"/>
              <a:ea typeface="Roboto ExtraBold"/>
              <a:cs typeface="Roboto ExtraBold"/>
              <a:sym typeface="Roboto ExtraBold"/>
            </a:endParaRPr>
          </a:p>
        </p:txBody>
      </p:sp>
      <p:pic>
        <p:nvPicPr>
          <p:cNvPr id="10" name="Picture 9" descr="Plastic bags and fish in the water&#10;&#10;AI-generated content may be incorrect.">
            <a:extLst>
              <a:ext uri="{FF2B5EF4-FFF2-40B4-BE49-F238E27FC236}">
                <a16:creationId xmlns:a16="http://schemas.microsoft.com/office/drawing/2014/main" id="{48556483-3EE3-9F09-1DD2-3A6093416FCF}"/>
              </a:ext>
            </a:extLst>
          </p:cNvPr>
          <p:cNvPicPr>
            <a:picLocks noChangeAspect="1"/>
          </p:cNvPicPr>
          <p:nvPr/>
        </p:nvPicPr>
        <p:blipFill>
          <a:blip r:embed="rId3"/>
          <a:stretch>
            <a:fillRect/>
          </a:stretch>
        </p:blipFill>
        <p:spPr>
          <a:xfrm>
            <a:off x="2011438" y="230521"/>
            <a:ext cx="6373277" cy="4461294"/>
          </a:xfrm>
          <a:prstGeom prst="rect">
            <a:avLst/>
          </a:prstGeom>
        </p:spPr>
      </p:pic>
      <p:sp>
        <p:nvSpPr>
          <p:cNvPr id="11" name="Google Shape;66;p14">
            <a:extLst>
              <a:ext uri="{FF2B5EF4-FFF2-40B4-BE49-F238E27FC236}">
                <a16:creationId xmlns:a16="http://schemas.microsoft.com/office/drawing/2014/main" id="{DA9C440C-1C11-5603-B01A-BBD87CC0C8BC}"/>
              </a:ext>
            </a:extLst>
          </p:cNvPr>
          <p:cNvSpPr txBox="1"/>
          <p:nvPr/>
        </p:nvSpPr>
        <p:spPr>
          <a:xfrm>
            <a:off x="107575" y="138313"/>
            <a:ext cx="1903864" cy="677078"/>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b="1" dirty="0">
                <a:solidFill>
                  <a:schemeClr val="bg1"/>
                </a:solidFill>
                <a:highlight>
                  <a:srgbClr val="072B42"/>
                </a:highlight>
                <a:latin typeface="Helvetica" pitchFamily="2" charset="0"/>
                <a:cs typeface="Adobe Devanagari" panose="02040503050201020203" pitchFamily="18" charset="0"/>
                <a:sym typeface="Roboto ExtraBold"/>
              </a:rPr>
              <a:t>PLASTIC POLLUTION</a:t>
            </a:r>
            <a:endParaRPr sz="3600" b="1" dirty="0">
              <a:solidFill>
                <a:schemeClr val="bg1"/>
              </a:solidFill>
              <a:highlight>
                <a:srgbClr val="072B42"/>
              </a:highlight>
              <a:latin typeface="Helvetica" pitchFamily="2" charset="0"/>
              <a:ea typeface="Roboto ExtraBold"/>
              <a:cs typeface="Roboto ExtraBold"/>
              <a:sym typeface="Roboto ExtraBold"/>
            </a:endParaRPr>
          </a:p>
        </p:txBody>
      </p:sp>
    </p:spTree>
    <p:extLst>
      <p:ext uri="{BB962C8B-B14F-4D97-AF65-F5344CB8AC3E}">
        <p14:creationId xmlns:p14="http://schemas.microsoft.com/office/powerpoint/2010/main" val="4027306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DA86290-A18A-3FC9-A6B7-9125A3D2A841}"/>
            </a:ext>
          </a:extLst>
        </p:cNvPr>
        <p:cNvGrpSpPr/>
        <p:nvPr/>
      </p:nvGrpSpPr>
      <p:grpSpPr>
        <a:xfrm>
          <a:off x="0" y="0"/>
          <a:ext cx="0" cy="0"/>
          <a:chOff x="0" y="0"/>
          <a:chExt cx="0" cy="0"/>
        </a:xfrm>
      </p:grpSpPr>
      <p:pic>
        <p:nvPicPr>
          <p:cNvPr id="74" name="Google Shape;74;p15">
            <a:extLst>
              <a:ext uri="{FF2B5EF4-FFF2-40B4-BE49-F238E27FC236}">
                <a16:creationId xmlns:a16="http://schemas.microsoft.com/office/drawing/2014/main" id="{7DFB8692-82E5-D97F-848B-09B8C5EE844A}"/>
              </a:ext>
            </a:extLst>
          </p:cNvPr>
          <p:cNvPicPr preferRelativeResize="0"/>
          <p:nvPr/>
        </p:nvPicPr>
        <p:blipFill rotWithShape="1">
          <a:blip r:embed="rId3">
            <a:alphaModFix/>
          </a:blip>
          <a:srcRect l="8291" r="8291"/>
          <a:stretch/>
        </p:blipFill>
        <p:spPr>
          <a:xfrm>
            <a:off x="0" y="0"/>
            <a:ext cx="9144003" cy="5143500"/>
          </a:xfrm>
          <a:prstGeom prst="rect">
            <a:avLst/>
          </a:prstGeom>
          <a:noFill/>
          <a:ln>
            <a:noFill/>
          </a:ln>
        </p:spPr>
      </p:pic>
      <p:sp>
        <p:nvSpPr>
          <p:cNvPr id="75" name="Google Shape;75;p15">
            <a:extLst>
              <a:ext uri="{FF2B5EF4-FFF2-40B4-BE49-F238E27FC236}">
                <a16:creationId xmlns:a16="http://schemas.microsoft.com/office/drawing/2014/main" id="{1D32FDC8-F318-C3F5-BA07-C1EB3D961B1F}"/>
              </a:ext>
            </a:extLst>
          </p:cNvPr>
          <p:cNvSpPr txBox="1"/>
          <p:nvPr/>
        </p:nvSpPr>
        <p:spPr>
          <a:xfrm>
            <a:off x="1940343" y="1532552"/>
            <a:ext cx="6185400" cy="172351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dirty="0">
                <a:solidFill>
                  <a:schemeClr val="lt1"/>
                </a:solidFill>
                <a:latin typeface="Helvetica" pitchFamily="2" charset="0"/>
                <a:ea typeface="Roboto ExtraBold"/>
                <a:cs typeface="Roboto ExtraBold"/>
                <a:sym typeface="Roboto ExtraBold"/>
              </a:rPr>
              <a:t>Who had power in this exercise?</a:t>
            </a:r>
          </a:p>
          <a:p>
            <a:pPr marL="0" lvl="0" indent="0" rtl="0">
              <a:spcBef>
                <a:spcPts val="0"/>
              </a:spcBef>
              <a:spcAft>
                <a:spcPts val="0"/>
              </a:spcAft>
              <a:buNone/>
            </a:pPr>
            <a:br>
              <a:rPr lang="en-US" sz="2000" dirty="0">
                <a:solidFill>
                  <a:schemeClr val="lt1"/>
                </a:solidFill>
                <a:latin typeface="Helvetica" pitchFamily="2" charset="0"/>
                <a:ea typeface="Roboto ExtraBold"/>
                <a:cs typeface="Roboto ExtraBold"/>
                <a:sym typeface="Roboto ExtraBold"/>
              </a:rPr>
            </a:br>
            <a:r>
              <a:rPr lang="en-US" sz="2000" dirty="0">
                <a:solidFill>
                  <a:schemeClr val="lt1"/>
                </a:solidFill>
                <a:latin typeface="Helvetica" pitchFamily="2" charset="0"/>
                <a:ea typeface="Roboto ExtraBold"/>
                <a:cs typeface="Roboto ExtraBold"/>
                <a:sym typeface="Roboto ExtraBold"/>
              </a:rPr>
              <a:t>How did power evolve over time?</a:t>
            </a:r>
          </a:p>
          <a:p>
            <a:pPr marL="0" lvl="0" indent="0" rtl="0">
              <a:spcBef>
                <a:spcPts val="0"/>
              </a:spcBef>
              <a:spcAft>
                <a:spcPts val="0"/>
              </a:spcAft>
              <a:buNone/>
            </a:pPr>
            <a:r>
              <a:rPr lang="en-US" sz="2000" dirty="0">
                <a:solidFill>
                  <a:schemeClr val="lt1"/>
                </a:solidFill>
                <a:latin typeface="Helvetica" pitchFamily="2" charset="0"/>
                <a:ea typeface="Roboto ExtraBold"/>
                <a:cs typeface="Roboto ExtraBold"/>
                <a:sym typeface="Roboto ExtraBold"/>
              </a:rPr>
              <a:t> </a:t>
            </a:r>
          </a:p>
          <a:p>
            <a:pPr marL="0" lvl="0" indent="0" rtl="0">
              <a:spcBef>
                <a:spcPts val="0"/>
              </a:spcBef>
              <a:spcAft>
                <a:spcPts val="0"/>
              </a:spcAft>
              <a:buNone/>
            </a:pPr>
            <a:r>
              <a:rPr lang="en-US" sz="2000" dirty="0">
                <a:solidFill>
                  <a:schemeClr val="lt1"/>
                </a:solidFill>
                <a:latin typeface="Helvetica" pitchFamily="2" charset="0"/>
                <a:ea typeface="Roboto ExtraBold"/>
                <a:cs typeface="Roboto ExtraBold"/>
                <a:sym typeface="Roboto ExtraBold"/>
              </a:rPr>
              <a:t>What did people to build power for themselves?</a:t>
            </a:r>
          </a:p>
        </p:txBody>
      </p:sp>
      <p:sp>
        <p:nvSpPr>
          <p:cNvPr id="2" name="Google Shape;66;p14">
            <a:extLst>
              <a:ext uri="{FF2B5EF4-FFF2-40B4-BE49-F238E27FC236}">
                <a16:creationId xmlns:a16="http://schemas.microsoft.com/office/drawing/2014/main" id="{C72B98EE-F9FB-0E76-D932-4A4815B9958B}"/>
              </a:ext>
            </a:extLst>
          </p:cNvPr>
          <p:cNvSpPr txBox="1"/>
          <p:nvPr/>
        </p:nvSpPr>
        <p:spPr>
          <a:xfrm>
            <a:off x="107575" y="138313"/>
            <a:ext cx="1903864" cy="430857"/>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b="1" dirty="0">
                <a:solidFill>
                  <a:schemeClr val="bg1"/>
                </a:solidFill>
                <a:highlight>
                  <a:srgbClr val="072B42"/>
                </a:highlight>
                <a:latin typeface="Helvetica" pitchFamily="2" charset="0"/>
                <a:cs typeface="Adobe Devanagari" panose="02040503050201020203" pitchFamily="18" charset="0"/>
                <a:sym typeface="Roboto ExtraBold"/>
              </a:rPr>
              <a:t>POWER</a:t>
            </a:r>
            <a:endParaRPr sz="3600" b="1" dirty="0">
              <a:solidFill>
                <a:schemeClr val="bg1"/>
              </a:solidFill>
              <a:highlight>
                <a:srgbClr val="072B42"/>
              </a:highlight>
              <a:latin typeface="Helvetica" pitchFamily="2" charset="0"/>
              <a:ea typeface="Roboto ExtraBold"/>
              <a:cs typeface="Roboto ExtraBold"/>
              <a:sym typeface="Roboto ExtraBold"/>
            </a:endParaRPr>
          </a:p>
        </p:txBody>
      </p:sp>
    </p:spTree>
    <p:extLst>
      <p:ext uri="{BB962C8B-B14F-4D97-AF65-F5344CB8AC3E}">
        <p14:creationId xmlns:p14="http://schemas.microsoft.com/office/powerpoint/2010/main" val="268274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A069CAEC-C1D5-C41F-4549-D90E58BFA39F}"/>
            </a:ext>
          </a:extLst>
        </p:cNvPr>
        <p:cNvGrpSpPr/>
        <p:nvPr/>
      </p:nvGrpSpPr>
      <p:grpSpPr>
        <a:xfrm>
          <a:off x="0" y="0"/>
          <a:ext cx="0" cy="0"/>
          <a:chOff x="0" y="0"/>
          <a:chExt cx="0" cy="0"/>
        </a:xfrm>
      </p:grpSpPr>
      <p:pic>
        <p:nvPicPr>
          <p:cNvPr id="74" name="Google Shape;74;p15">
            <a:extLst>
              <a:ext uri="{FF2B5EF4-FFF2-40B4-BE49-F238E27FC236}">
                <a16:creationId xmlns:a16="http://schemas.microsoft.com/office/drawing/2014/main" id="{F0236BC0-97EE-D0B8-F3C7-1B752A918DAC}"/>
              </a:ext>
            </a:extLst>
          </p:cNvPr>
          <p:cNvPicPr preferRelativeResize="0"/>
          <p:nvPr/>
        </p:nvPicPr>
        <p:blipFill rotWithShape="1">
          <a:blip r:embed="rId3">
            <a:alphaModFix/>
          </a:blip>
          <a:srcRect l="8291" r="8291"/>
          <a:stretch/>
        </p:blipFill>
        <p:spPr>
          <a:xfrm>
            <a:off x="0" y="0"/>
            <a:ext cx="9144003" cy="5143500"/>
          </a:xfrm>
          <a:prstGeom prst="rect">
            <a:avLst/>
          </a:prstGeom>
          <a:noFill/>
          <a:ln>
            <a:noFill/>
          </a:ln>
        </p:spPr>
      </p:pic>
      <p:sp>
        <p:nvSpPr>
          <p:cNvPr id="75" name="Google Shape;75;p15">
            <a:extLst>
              <a:ext uri="{FF2B5EF4-FFF2-40B4-BE49-F238E27FC236}">
                <a16:creationId xmlns:a16="http://schemas.microsoft.com/office/drawing/2014/main" id="{95A12D56-7D6D-48B6-ADF0-FFEFF0AB0C85}"/>
              </a:ext>
            </a:extLst>
          </p:cNvPr>
          <p:cNvSpPr txBox="1"/>
          <p:nvPr/>
        </p:nvSpPr>
        <p:spPr>
          <a:xfrm>
            <a:off x="1609930" y="1379861"/>
            <a:ext cx="6185400" cy="203129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US" sz="2000" dirty="0">
                <a:solidFill>
                  <a:schemeClr val="lt1"/>
                </a:solidFill>
                <a:latin typeface="Helvetica" pitchFamily="2" charset="0"/>
                <a:ea typeface="Roboto ExtraBold"/>
                <a:cs typeface="Roboto ExtraBold"/>
                <a:sym typeface="Roboto ExtraBold"/>
              </a:rPr>
              <a:t>What was your coalitional strategy coming into the negotiation?</a:t>
            </a:r>
          </a:p>
          <a:p>
            <a:pPr marL="0" lvl="0" indent="0" rtl="0">
              <a:spcBef>
                <a:spcPts val="0"/>
              </a:spcBef>
              <a:spcAft>
                <a:spcPts val="0"/>
              </a:spcAft>
              <a:buNone/>
            </a:pPr>
            <a:br>
              <a:rPr lang="en-US" sz="2000" dirty="0">
                <a:solidFill>
                  <a:schemeClr val="lt1"/>
                </a:solidFill>
                <a:latin typeface="Helvetica" pitchFamily="2" charset="0"/>
                <a:ea typeface="Roboto ExtraBold"/>
                <a:cs typeface="Roboto ExtraBold"/>
                <a:sym typeface="Roboto ExtraBold"/>
              </a:rPr>
            </a:br>
            <a:r>
              <a:rPr lang="en-US" sz="2000" dirty="0">
                <a:solidFill>
                  <a:schemeClr val="lt1"/>
                </a:solidFill>
                <a:latin typeface="Helvetica" pitchFamily="2" charset="0"/>
                <a:ea typeface="Roboto ExtraBold"/>
                <a:cs typeface="Roboto ExtraBold"/>
                <a:sym typeface="Roboto ExtraBold"/>
              </a:rPr>
              <a:t>What coalitions emerged and why?</a:t>
            </a:r>
          </a:p>
          <a:p>
            <a:pPr marL="0" lvl="0" indent="0" rtl="0">
              <a:spcBef>
                <a:spcPts val="0"/>
              </a:spcBef>
              <a:spcAft>
                <a:spcPts val="0"/>
              </a:spcAft>
              <a:buNone/>
            </a:pPr>
            <a:br>
              <a:rPr lang="en-US" sz="2000" dirty="0">
                <a:solidFill>
                  <a:schemeClr val="lt1"/>
                </a:solidFill>
                <a:latin typeface="Helvetica" pitchFamily="2" charset="0"/>
                <a:ea typeface="Roboto ExtraBold"/>
                <a:cs typeface="Roboto ExtraBold"/>
                <a:sym typeface="Roboto ExtraBold"/>
              </a:rPr>
            </a:br>
            <a:r>
              <a:rPr lang="en-US" sz="2000" dirty="0">
                <a:solidFill>
                  <a:schemeClr val="lt1"/>
                </a:solidFill>
                <a:latin typeface="Helvetica" pitchFamily="2" charset="0"/>
                <a:ea typeface="Roboto ExtraBold"/>
                <a:cs typeface="Roboto ExtraBold"/>
                <a:sym typeface="Roboto ExtraBold"/>
              </a:rPr>
              <a:t>Were coalitions stable? If so, why? If not, why not?</a:t>
            </a:r>
          </a:p>
        </p:txBody>
      </p:sp>
      <p:sp>
        <p:nvSpPr>
          <p:cNvPr id="2" name="Google Shape;66;p14">
            <a:extLst>
              <a:ext uri="{FF2B5EF4-FFF2-40B4-BE49-F238E27FC236}">
                <a16:creationId xmlns:a16="http://schemas.microsoft.com/office/drawing/2014/main" id="{4F768E8D-871B-5E00-0BDD-4CDBB1FD1D15}"/>
              </a:ext>
            </a:extLst>
          </p:cNvPr>
          <p:cNvSpPr txBox="1"/>
          <p:nvPr/>
        </p:nvSpPr>
        <p:spPr>
          <a:xfrm>
            <a:off x="107575" y="138313"/>
            <a:ext cx="1903864" cy="677078"/>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b="1" dirty="0">
                <a:solidFill>
                  <a:schemeClr val="bg1"/>
                </a:solidFill>
                <a:highlight>
                  <a:srgbClr val="072B42"/>
                </a:highlight>
                <a:latin typeface="Helvetica" pitchFamily="2" charset="0"/>
                <a:cs typeface="Adobe Devanagari" panose="02040503050201020203" pitchFamily="18" charset="0"/>
                <a:sym typeface="Roboto ExtraBold"/>
              </a:rPr>
              <a:t>COALITION BUILDING</a:t>
            </a:r>
            <a:endParaRPr sz="3600" b="1" dirty="0">
              <a:solidFill>
                <a:schemeClr val="bg1"/>
              </a:solidFill>
              <a:highlight>
                <a:srgbClr val="072B42"/>
              </a:highlight>
              <a:latin typeface="Helvetica" pitchFamily="2" charset="0"/>
              <a:ea typeface="Roboto ExtraBold"/>
              <a:cs typeface="Roboto ExtraBold"/>
              <a:sym typeface="Roboto ExtraBold"/>
            </a:endParaRPr>
          </a:p>
        </p:txBody>
      </p:sp>
    </p:spTree>
    <p:extLst>
      <p:ext uri="{BB962C8B-B14F-4D97-AF65-F5344CB8AC3E}">
        <p14:creationId xmlns:p14="http://schemas.microsoft.com/office/powerpoint/2010/main" val="157838196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f274eb8-40b0-43af-af59-ab853a2a3d4a">
      <Terms xmlns="http://schemas.microsoft.com/office/infopath/2007/PartnerControls"/>
    </lcf76f155ced4ddcb4097134ff3c332f>
    <TaxCatchAll xmlns="c8d5e17f-b2fa-4d09-aa94-549dd90707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4E7913956A5F4F92F8CEF0B65BDEC9" ma:contentTypeVersion="18" ma:contentTypeDescription="Create a new document." ma:contentTypeScope="" ma:versionID="0daa8ac9d879b798e7d43fc4f280382a">
  <xsd:schema xmlns:xsd="http://www.w3.org/2001/XMLSchema" xmlns:xs="http://www.w3.org/2001/XMLSchema" xmlns:p="http://schemas.microsoft.com/office/2006/metadata/properties" xmlns:ns2="ef274eb8-40b0-43af-af59-ab853a2a3d4a" xmlns:ns3="c8d5e17f-b2fa-4d09-aa94-549dd90707ce" targetNamespace="http://schemas.microsoft.com/office/2006/metadata/properties" ma:root="true" ma:fieldsID="1d634abb65de6d3e5c6959b6fdc9562d" ns2:_="" ns3:_="">
    <xsd:import namespace="ef274eb8-40b0-43af-af59-ab853a2a3d4a"/>
    <xsd:import namespace="c8d5e17f-b2fa-4d09-aa94-549dd90707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74eb8-40b0-43af-af59-ab853a2a3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d5e17f-b2fa-4d09-aa94-549dd90707c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427e7fc-e9e5-4913-ac70-c9039e0501e7}" ma:internalName="TaxCatchAll" ma:showField="CatchAllData" ma:web="c8d5e17f-b2fa-4d09-aa94-549dd90707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32E6E4-8534-47E8-8F04-0D5AB20C1B9B}">
  <ds:schemaRefs>
    <ds:schemaRef ds:uri="http://schemas.microsoft.com/sharepoint/v3/contenttype/forms"/>
  </ds:schemaRefs>
</ds:datastoreItem>
</file>

<file path=customXml/itemProps2.xml><?xml version="1.0" encoding="utf-8"?>
<ds:datastoreItem xmlns:ds="http://schemas.openxmlformats.org/officeDocument/2006/customXml" ds:itemID="{FAD51FD5-991D-40D6-8272-FF359E19B891}">
  <ds:schemaRefs>
    <ds:schemaRef ds:uri="http://schemas.openxmlformats.org/package/2006/metadata/core-properties"/>
    <ds:schemaRef ds:uri="http://purl.org/dc/elements/1.1/"/>
    <ds:schemaRef ds:uri="http://purl.org/dc/dcmitype/"/>
    <ds:schemaRef ds:uri="ef274eb8-40b0-43af-af59-ab853a2a3d4a"/>
    <ds:schemaRef ds:uri="http://www.w3.org/XML/1998/namespace"/>
    <ds:schemaRef ds:uri="http://purl.org/dc/terms/"/>
    <ds:schemaRef ds:uri="http://schemas.microsoft.com/office/2006/documentManagement/types"/>
    <ds:schemaRef ds:uri="http://schemas.microsoft.com/office/infopath/2007/PartnerControls"/>
    <ds:schemaRef ds:uri="c8d5e17f-b2fa-4d09-aa94-549dd90707ce"/>
    <ds:schemaRef ds:uri="http://schemas.microsoft.com/office/2006/metadata/properties"/>
  </ds:schemaRefs>
</ds:datastoreItem>
</file>

<file path=customXml/itemProps3.xml><?xml version="1.0" encoding="utf-8"?>
<ds:datastoreItem xmlns:ds="http://schemas.openxmlformats.org/officeDocument/2006/customXml" ds:itemID="{68E83788-BDFA-497D-B550-0426128AB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74eb8-40b0-43af-af59-ab853a2a3d4a"/>
    <ds:schemaRef ds:uri="c8d5e17f-b2fa-4d09-aa94-549dd9070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1477</TotalTime>
  <Words>1889</Words>
  <Application>Microsoft Macintosh PowerPoint</Application>
  <PresentationFormat>On-screen Show (16:9)</PresentationFormat>
  <Paragraphs>103</Paragraphs>
  <Slides>13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Adobe Devanagari</vt:lpstr>
      <vt:lpstr>Aptos</vt:lpstr>
      <vt:lpstr>Arial</vt:lpstr>
      <vt:lpstr>Calibri</vt:lpstr>
      <vt:lpstr>Courier New</vt:lpstr>
      <vt:lpstr>Helvetica</vt:lpstr>
      <vt:lpstr>Helvetica Light</vt:lpstr>
      <vt:lpstr>Helvetica Light</vt:lpstr>
      <vt:lpstr>Roboto ExtraBold</vt:lpstr>
      <vt:lpstr>Symbol</vt:lpstr>
      <vt:lpstr>Wingdings</vt:lpstr>
      <vt:lpstr>Simple Light</vt:lpstr>
      <vt:lpstr>PowerPoint Presentation</vt:lpstr>
      <vt:lpstr>PowerPoint Presentation</vt:lpstr>
      <vt:lpstr>PowerPoint Presentation</vt:lpstr>
      <vt:lpstr>The Setting</vt:lpstr>
      <vt:lpstr>The Substance</vt:lpstr>
      <vt:lpstr>The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Anselm Dannecker</cp:lastModifiedBy>
  <cp:revision>9</cp:revision>
  <dcterms:modified xsi:type="dcterms:W3CDTF">2025-02-20T18:22:54Z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0x0101001F4E7913956A5F4F92F8CEF0B65BDEC9</vt:lpwstr>
  </property>
  <property fmtid="{D5CDD505-2E9C-101B-9397-08002B2CF9AE}" pid="3" name="MediaServiceImageTags">
    <vt:lpwstr/>
  </property>
</Properties>
</file>