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59" r:id="rId4"/>
  </p:sldMasterIdLst>
  <p:notesMasterIdLst>
    <p:notesMasterId r:id="rId61"/>
  </p:notesMasterIdLst>
  <p:sldIdLst>
    <p:sldId id="2141412272" r:id="rId5"/>
    <p:sldId id="268" r:id="rId6"/>
    <p:sldId id="2141412309" r:id="rId7"/>
    <p:sldId id="2141412307" r:id="rId8"/>
    <p:sldId id="2141412308" r:id="rId9"/>
    <p:sldId id="2141412313" r:id="rId10"/>
    <p:sldId id="2141412330" r:id="rId11"/>
    <p:sldId id="2141412314" r:id="rId12"/>
    <p:sldId id="2141412310" r:id="rId13"/>
    <p:sldId id="2141412311" r:id="rId14"/>
    <p:sldId id="2141411995" r:id="rId15"/>
    <p:sldId id="2141412312" r:id="rId16"/>
    <p:sldId id="2141411997" r:id="rId17"/>
    <p:sldId id="2141412315" r:id="rId18"/>
    <p:sldId id="2141412332" r:id="rId19"/>
    <p:sldId id="2141412317" r:id="rId20"/>
    <p:sldId id="2141412305" r:id="rId21"/>
    <p:sldId id="2141412319" r:id="rId22"/>
    <p:sldId id="2141412320" r:id="rId23"/>
    <p:sldId id="2141412321" r:id="rId24"/>
    <p:sldId id="2141412333" r:id="rId25"/>
    <p:sldId id="2141412331" r:id="rId26"/>
    <p:sldId id="2141412334" r:id="rId27"/>
    <p:sldId id="2141412335" r:id="rId28"/>
    <p:sldId id="2141412336" r:id="rId29"/>
    <p:sldId id="2141412337" r:id="rId30"/>
    <p:sldId id="2141412322" r:id="rId31"/>
    <p:sldId id="2141412323" r:id="rId32"/>
    <p:sldId id="2141412324" r:id="rId33"/>
    <p:sldId id="2141412325" r:id="rId34"/>
    <p:sldId id="2141412326" r:id="rId35"/>
    <p:sldId id="2141412027" r:id="rId36"/>
    <p:sldId id="2141412003" r:id="rId37"/>
    <p:sldId id="2141412028" r:id="rId38"/>
    <p:sldId id="2141412029" r:id="rId39"/>
    <p:sldId id="2141412079" r:id="rId40"/>
    <p:sldId id="2141412006" r:id="rId41"/>
    <p:sldId id="2141412042" r:id="rId42"/>
    <p:sldId id="2141412036" r:id="rId43"/>
    <p:sldId id="2141412076" r:id="rId44"/>
    <p:sldId id="2141412035" r:id="rId45"/>
    <p:sldId id="2141412073" r:id="rId46"/>
    <p:sldId id="2141412037" r:id="rId47"/>
    <p:sldId id="2141412015" r:id="rId48"/>
    <p:sldId id="2141412074" r:id="rId49"/>
    <p:sldId id="2141412017" r:id="rId50"/>
    <p:sldId id="2141412039" r:id="rId51"/>
    <p:sldId id="2141412075" r:id="rId52"/>
    <p:sldId id="2141412011" r:id="rId53"/>
    <p:sldId id="2141412044" r:id="rId54"/>
    <p:sldId id="2141412030" r:id="rId55"/>
    <p:sldId id="2141412016" r:id="rId56"/>
    <p:sldId id="2141412031" r:id="rId57"/>
    <p:sldId id="2141412327" r:id="rId58"/>
    <p:sldId id="2141412328" r:id="rId59"/>
    <p:sldId id="2141412329" r:id="rId6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D4E8"/>
    <a:srgbClr val="1F4C6D"/>
    <a:srgbClr val="072B42"/>
    <a:srgbClr val="676767"/>
    <a:srgbClr val="000000"/>
    <a:srgbClr val="0087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858282-6F92-184A-AA8D-D4CEB8DA6EFF}" v="505" dt="2025-02-28T10:47:06.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2"/>
    <p:restoredTop sz="87761"/>
  </p:normalViewPr>
  <p:slideViewPr>
    <p:cSldViewPr snapToGrid="0">
      <p:cViewPr>
        <p:scale>
          <a:sx n="134" d="100"/>
          <a:sy n="134" d="100"/>
        </p:scale>
        <p:origin x="1968" y="5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necker, Anselm" userId="da0585c2-7192-4172-bb2a-0c8bfa5a91ee" providerId="ADAL" clId="{0B304A90-FBDF-3C4B-A714-5D15FEF91BCF}"/>
    <pc:docChg chg="undo custSel addSld delSld modSld sldOrd modMainMaster">
      <pc:chgData name="Dannecker, Anselm" userId="da0585c2-7192-4172-bb2a-0c8bfa5a91ee" providerId="ADAL" clId="{0B304A90-FBDF-3C4B-A714-5D15FEF91BCF}" dt="2025-02-23T13:09:20.076" v="1156"/>
      <pc:docMkLst>
        <pc:docMk/>
      </pc:docMkLst>
      <pc:sldChg chg="addSp delSp modSp mod modClrScheme chgLayout">
        <pc:chgData name="Dannecker, Anselm" userId="da0585c2-7192-4172-bb2a-0c8bfa5a91ee" providerId="ADAL" clId="{0B304A90-FBDF-3C4B-A714-5D15FEF91BCF}" dt="2025-02-21T20:05:28.432" v="1067" actId="404"/>
        <pc:sldMkLst>
          <pc:docMk/>
          <pc:sldMk cId="3251697313" sldId="268"/>
        </pc:sldMkLst>
        <pc:spChg chg="add mod ord">
          <ac:chgData name="Dannecker, Anselm" userId="da0585c2-7192-4172-bb2a-0c8bfa5a91ee" providerId="ADAL" clId="{0B304A90-FBDF-3C4B-A714-5D15FEF91BCF}" dt="2025-02-21T20:05:17.498" v="1062" actId="27636"/>
          <ac:spMkLst>
            <pc:docMk/>
            <pc:sldMk cId="3251697313" sldId="268"/>
            <ac:spMk id="2" creationId="{FA1D521B-1F7A-965D-014E-7AA0DE65879A}"/>
          </ac:spMkLst>
        </pc:spChg>
        <pc:spChg chg="mod ord">
          <ac:chgData name="Dannecker, Anselm" userId="da0585c2-7192-4172-bb2a-0c8bfa5a91ee" providerId="ADAL" clId="{0B304A90-FBDF-3C4B-A714-5D15FEF91BCF}" dt="2025-02-21T20:05:08.849" v="1056" actId="700"/>
          <ac:spMkLst>
            <pc:docMk/>
            <pc:sldMk cId="3251697313" sldId="268"/>
            <ac:spMk id="3" creationId="{B02A8EC1-F909-CCA7-55F7-38A3A6758384}"/>
          </ac:spMkLst>
        </pc:spChg>
        <pc:spChg chg="add mod ord">
          <ac:chgData name="Dannecker, Anselm" userId="da0585c2-7192-4172-bb2a-0c8bfa5a91ee" providerId="ADAL" clId="{0B304A90-FBDF-3C4B-A714-5D15FEF91BCF}" dt="2025-02-21T20:05:28.432" v="1067" actId="404"/>
          <ac:spMkLst>
            <pc:docMk/>
            <pc:sldMk cId="3251697313" sldId="268"/>
            <ac:spMk id="5" creationId="{CCBAAF45-11D6-31AA-B58C-9C8A9DF83EF3}"/>
          </ac:spMkLst>
        </pc:spChg>
      </pc:sldChg>
      <pc:sldChg chg="addSp delSp modSp add mod modClrScheme delAnim chgLayout">
        <pc:chgData name="Dannecker, Anselm" userId="da0585c2-7192-4172-bb2a-0c8bfa5a91ee" providerId="ADAL" clId="{0B304A90-FBDF-3C4B-A714-5D15FEF91BCF}" dt="2025-02-21T20:06:09.093" v="1068" actId="404"/>
        <pc:sldMkLst>
          <pc:docMk/>
          <pc:sldMk cId="3826379896" sldId="2141411824"/>
        </pc:sldMkLst>
      </pc:sldChg>
      <pc:sldChg chg="modSp add del mod">
        <pc:chgData name="Dannecker, Anselm" userId="da0585c2-7192-4172-bb2a-0c8bfa5a91ee" providerId="ADAL" clId="{0B304A90-FBDF-3C4B-A714-5D15FEF91BCF}" dt="2025-02-21T17:02:38.368" v="171" actId="2696"/>
        <pc:sldMkLst>
          <pc:docMk/>
          <pc:sldMk cId="356311719" sldId="2141411835"/>
        </pc:sldMkLst>
      </pc:sldChg>
      <pc:sldChg chg="addSp delSp modSp add del mod modClrScheme delAnim chgLayout">
        <pc:chgData name="Dannecker, Anselm" userId="da0585c2-7192-4172-bb2a-0c8bfa5a91ee" providerId="ADAL" clId="{0B304A90-FBDF-3C4B-A714-5D15FEF91BCF}" dt="2025-02-21T17:07:19.515" v="408" actId="2696"/>
        <pc:sldMkLst>
          <pc:docMk/>
          <pc:sldMk cId="595292813" sldId="2141411839"/>
        </pc:sldMkLst>
      </pc:sldChg>
      <pc:sldChg chg="addSp delSp modSp add del mod modClrScheme chgLayout">
        <pc:chgData name="Dannecker, Anselm" userId="da0585c2-7192-4172-bb2a-0c8bfa5a91ee" providerId="ADAL" clId="{0B304A90-FBDF-3C4B-A714-5D15FEF91BCF}" dt="2025-02-21T17:08:54.064" v="421" actId="2696"/>
        <pc:sldMkLst>
          <pc:docMk/>
          <pc:sldMk cId="4037537404" sldId="2141411841"/>
        </pc:sldMkLst>
      </pc:sldChg>
      <pc:sldChg chg="add del">
        <pc:chgData name="Dannecker, Anselm" userId="da0585c2-7192-4172-bb2a-0c8bfa5a91ee" providerId="ADAL" clId="{0B304A90-FBDF-3C4B-A714-5D15FEF91BCF}" dt="2025-02-21T17:08:54.871" v="422" actId="2696"/>
        <pc:sldMkLst>
          <pc:docMk/>
          <pc:sldMk cId="3766450971" sldId="2141411842"/>
        </pc:sldMkLst>
      </pc:sldChg>
      <pc:sldChg chg="addSp delSp modSp add mod modClrScheme chgLayout">
        <pc:chgData name="Dannecker, Anselm" userId="da0585c2-7192-4172-bb2a-0c8bfa5a91ee" providerId="ADAL" clId="{0B304A90-FBDF-3C4B-A714-5D15FEF91BCF}" dt="2025-02-21T17:12:08.210" v="570" actId="14100"/>
        <pc:sldMkLst>
          <pc:docMk/>
          <pc:sldMk cId="38926541" sldId="2141411843"/>
        </pc:sldMkLst>
      </pc:sldChg>
      <pc:sldChg chg="addSp delSp modSp add mod modClrScheme chgLayout">
        <pc:chgData name="Dannecker, Anselm" userId="da0585c2-7192-4172-bb2a-0c8bfa5a91ee" providerId="ADAL" clId="{0B304A90-FBDF-3C4B-A714-5D15FEF91BCF}" dt="2025-02-21T17:13:40.399" v="585" actId="207"/>
        <pc:sldMkLst>
          <pc:docMk/>
          <pc:sldMk cId="658684713" sldId="2141411974"/>
        </pc:sldMkLst>
      </pc:sldChg>
      <pc:sldChg chg="addSp delSp modSp add del mod setBg delDesignElem modNotesTx">
        <pc:chgData name="Dannecker, Anselm" userId="da0585c2-7192-4172-bb2a-0c8bfa5a91ee" providerId="ADAL" clId="{0B304A90-FBDF-3C4B-A714-5D15FEF91BCF}" dt="2025-02-21T19:49:11.967" v="885" actId="2696"/>
        <pc:sldMkLst>
          <pc:docMk/>
          <pc:sldMk cId="801251275" sldId="2141412228"/>
        </pc:sldMkLst>
      </pc:sldChg>
      <pc:sldChg chg="modSp add del mod">
        <pc:chgData name="Dannecker, Anselm" userId="da0585c2-7192-4172-bb2a-0c8bfa5a91ee" providerId="ADAL" clId="{0B304A90-FBDF-3C4B-A714-5D15FEF91BCF}" dt="2025-02-21T17:04:05.305" v="368" actId="2696"/>
        <pc:sldMkLst>
          <pc:docMk/>
          <pc:sldMk cId="866889238" sldId="2141412232"/>
        </pc:sldMkLst>
      </pc:sldChg>
      <pc:sldChg chg="delSp add del setBg delDesignElem">
        <pc:chgData name="Dannecker, Anselm" userId="da0585c2-7192-4172-bb2a-0c8bfa5a91ee" providerId="ADAL" clId="{0B304A90-FBDF-3C4B-A714-5D15FEF91BCF}" dt="2025-02-21T19:57:32.361" v="934" actId="2696"/>
        <pc:sldMkLst>
          <pc:docMk/>
          <pc:sldMk cId="1548955249" sldId="2141412234"/>
        </pc:sldMkLst>
      </pc:sldChg>
      <pc:sldChg chg="delSp modSp add del mod setBg delDesignElem">
        <pc:chgData name="Dannecker, Anselm" userId="da0585c2-7192-4172-bb2a-0c8bfa5a91ee" providerId="ADAL" clId="{0B304A90-FBDF-3C4B-A714-5D15FEF91BCF}" dt="2025-02-21T20:01:13.779" v="982" actId="2696"/>
        <pc:sldMkLst>
          <pc:docMk/>
          <pc:sldMk cId="1285485967" sldId="2141412237"/>
        </pc:sldMkLst>
      </pc:sldChg>
      <pc:sldChg chg="addSp delSp modSp add mod modClrScheme chgLayout modNotesTx">
        <pc:chgData name="Dannecker, Anselm" userId="da0585c2-7192-4172-bb2a-0c8bfa5a91ee" providerId="ADAL" clId="{0B304A90-FBDF-3C4B-A714-5D15FEF91BCF}" dt="2025-02-23T13:08:55.093" v="1155" actId="20577"/>
        <pc:sldMkLst>
          <pc:docMk/>
          <pc:sldMk cId="3209466082" sldId="2141412239"/>
        </pc:sldMkLst>
      </pc:sldChg>
      <pc:sldChg chg="add modNotesTx">
        <pc:chgData name="Dannecker, Anselm" userId="da0585c2-7192-4172-bb2a-0c8bfa5a91ee" providerId="ADAL" clId="{0B304A90-FBDF-3C4B-A714-5D15FEF91BCF}" dt="2025-02-23T13:09:20.076" v="1156"/>
        <pc:sldMkLst>
          <pc:docMk/>
          <pc:sldMk cId="1599165341" sldId="2141412264"/>
        </pc:sldMkLst>
      </pc:sldChg>
      <pc:sldChg chg="addSp delSp modSp add mod modClrScheme chgLayout">
        <pc:chgData name="Dannecker, Anselm" userId="da0585c2-7192-4172-bb2a-0c8bfa5a91ee" providerId="ADAL" clId="{0B304A90-FBDF-3C4B-A714-5D15FEF91BCF}" dt="2025-02-21T20:06:52.431" v="1090" actId="20577"/>
        <pc:sldMkLst>
          <pc:docMk/>
          <pc:sldMk cId="1327648630" sldId="2141412265"/>
        </pc:sldMkLst>
      </pc:sldChg>
      <pc:sldChg chg="addSp delSp modSp add mod modClrScheme chgLayout">
        <pc:chgData name="Dannecker, Anselm" userId="da0585c2-7192-4172-bb2a-0c8bfa5a91ee" providerId="ADAL" clId="{0B304A90-FBDF-3C4B-A714-5D15FEF91BCF}" dt="2025-02-21T20:03:43.440" v="1026" actId="27636"/>
        <pc:sldMkLst>
          <pc:docMk/>
          <pc:sldMk cId="3878253323" sldId="2141412266"/>
        </pc:sldMkLst>
      </pc:sldChg>
      <pc:sldChg chg="addSp delSp modSp add mod modClrScheme chgLayout">
        <pc:chgData name="Dannecker, Anselm" userId="da0585c2-7192-4172-bb2a-0c8bfa5a91ee" providerId="ADAL" clId="{0B304A90-FBDF-3C4B-A714-5D15FEF91BCF}" dt="2025-02-21T20:04:02.572" v="1033" actId="478"/>
        <pc:sldMkLst>
          <pc:docMk/>
          <pc:sldMk cId="1565968513" sldId="2141412267"/>
        </pc:sldMkLst>
      </pc:sldChg>
      <pc:sldChg chg="addSp delSp modSp add mod modClrScheme chgLayout">
        <pc:chgData name="Dannecker, Anselm" userId="da0585c2-7192-4172-bb2a-0c8bfa5a91ee" providerId="ADAL" clId="{0B304A90-FBDF-3C4B-A714-5D15FEF91BCF}" dt="2025-02-21T20:04:20.355" v="1049" actId="20577"/>
        <pc:sldMkLst>
          <pc:docMk/>
          <pc:sldMk cId="3157700907" sldId="2141412269"/>
        </pc:sldMkLst>
      </pc:sldChg>
      <pc:sldChg chg="add">
        <pc:chgData name="Dannecker, Anselm" userId="da0585c2-7192-4172-bb2a-0c8bfa5a91ee" providerId="ADAL" clId="{0B304A90-FBDF-3C4B-A714-5D15FEF91BCF}" dt="2025-02-21T17:23:43.620" v="748"/>
        <pc:sldMkLst>
          <pc:docMk/>
          <pc:sldMk cId="3181714280" sldId="2141412270"/>
        </pc:sldMkLst>
      </pc:sldChg>
      <pc:sldChg chg="modSp mod">
        <pc:chgData name="Dannecker, Anselm" userId="da0585c2-7192-4172-bb2a-0c8bfa5a91ee" providerId="ADAL" clId="{0B304A90-FBDF-3C4B-A714-5D15FEF91BCF}" dt="2025-02-21T16:53:32.009" v="24" actId="404"/>
        <pc:sldMkLst>
          <pc:docMk/>
          <pc:sldMk cId="543302909" sldId="2141412272"/>
        </pc:sldMkLst>
        <pc:spChg chg="mod">
          <ac:chgData name="Dannecker, Anselm" userId="da0585c2-7192-4172-bb2a-0c8bfa5a91ee" providerId="ADAL" clId="{0B304A90-FBDF-3C4B-A714-5D15FEF91BCF}" dt="2025-02-21T16:53:32.009" v="24" actId="404"/>
          <ac:spMkLst>
            <pc:docMk/>
            <pc:sldMk cId="543302909" sldId="2141412272"/>
            <ac:spMk id="2" creationId="{37D2A8D3-68B2-5A6A-069F-06D81FB5603A}"/>
          </ac:spMkLst>
        </pc:spChg>
        <pc:spChg chg="mod">
          <ac:chgData name="Dannecker, Anselm" userId="da0585c2-7192-4172-bb2a-0c8bfa5a91ee" providerId="ADAL" clId="{0B304A90-FBDF-3C4B-A714-5D15FEF91BCF}" dt="2025-02-21T16:53:26.924" v="23" actId="20577"/>
          <ac:spMkLst>
            <pc:docMk/>
            <pc:sldMk cId="543302909" sldId="2141412272"/>
            <ac:spMk id="3" creationId="{05484756-B52E-3ED6-011F-5D9643CC2231}"/>
          </ac:spMkLst>
        </pc:spChg>
      </pc:sldChg>
      <pc:sldChg chg="del">
        <pc:chgData name="Dannecker, Anselm" userId="da0585c2-7192-4172-bb2a-0c8bfa5a91ee" providerId="ADAL" clId="{0B304A90-FBDF-3C4B-A714-5D15FEF91BCF}" dt="2025-02-21T20:04:54.931" v="1053" actId="2696"/>
        <pc:sldMkLst>
          <pc:docMk/>
          <pc:sldMk cId="2572664026" sldId="2141412273"/>
        </pc:sldMkLst>
      </pc:sldChg>
      <pc:sldChg chg="del">
        <pc:chgData name="Dannecker, Anselm" userId="da0585c2-7192-4172-bb2a-0c8bfa5a91ee" providerId="ADAL" clId="{0B304A90-FBDF-3C4B-A714-5D15FEF91BCF}" dt="2025-02-21T20:04:53.595" v="1051" actId="2696"/>
        <pc:sldMkLst>
          <pc:docMk/>
          <pc:sldMk cId="1272885114" sldId="2141412274"/>
        </pc:sldMkLst>
      </pc:sldChg>
      <pc:sldChg chg="addSp delSp modSp mod ord modAnim">
        <pc:chgData name="Dannecker, Anselm" userId="da0585c2-7192-4172-bb2a-0c8bfa5a91ee" providerId="ADAL" clId="{0B304A90-FBDF-3C4B-A714-5D15FEF91BCF}" dt="2025-02-21T17:16:09.998" v="635" actId="20578"/>
        <pc:sldMkLst>
          <pc:docMk/>
          <pc:sldMk cId="2603510922" sldId="2141412275"/>
        </pc:sldMkLst>
      </pc:sldChg>
      <pc:sldChg chg="addSp modSp mod modAnim modNotesTx">
        <pc:chgData name="Dannecker, Anselm" userId="da0585c2-7192-4172-bb2a-0c8bfa5a91ee" providerId="ADAL" clId="{0B304A90-FBDF-3C4B-A714-5D15FEF91BCF}" dt="2025-02-23T13:05:47.189" v="1128"/>
        <pc:sldMkLst>
          <pc:docMk/>
          <pc:sldMk cId="3280410576" sldId="2141412276"/>
        </pc:sldMkLst>
      </pc:sldChg>
      <pc:sldChg chg="addSp modSp add del ord">
        <pc:chgData name="Dannecker, Anselm" userId="da0585c2-7192-4172-bb2a-0c8bfa5a91ee" providerId="ADAL" clId="{0B304A90-FBDF-3C4B-A714-5D15FEF91BCF}" dt="2025-02-21T16:55:34.960" v="48" actId="2696"/>
        <pc:sldMkLst>
          <pc:docMk/>
          <pc:sldMk cId="1258826727" sldId="2141412277"/>
        </pc:sldMkLst>
      </pc:sldChg>
      <pc:sldChg chg="addSp modSp add del mod modNotesTx">
        <pc:chgData name="Dannecker, Anselm" userId="da0585c2-7192-4172-bb2a-0c8bfa5a91ee" providerId="ADAL" clId="{0B304A90-FBDF-3C4B-A714-5D15FEF91BCF}" dt="2025-02-21T19:47:12.322" v="831" actId="2696"/>
        <pc:sldMkLst>
          <pc:docMk/>
          <pc:sldMk cId="3033118707" sldId="2141412278"/>
        </pc:sldMkLst>
      </pc:sldChg>
      <pc:sldChg chg="delSp modSp add del mod delDesignElem modNotesTx">
        <pc:chgData name="Dannecker, Anselm" userId="da0585c2-7192-4172-bb2a-0c8bfa5a91ee" providerId="ADAL" clId="{0B304A90-FBDF-3C4B-A714-5D15FEF91BCF}" dt="2025-02-21T19:49:13.475" v="886" actId="2696"/>
        <pc:sldMkLst>
          <pc:docMk/>
          <pc:sldMk cId="951761831" sldId="2141412279"/>
        </pc:sldMkLst>
      </pc:sldChg>
      <pc:sldChg chg="addSp delSp modSp add del mod setBg delDesignElem">
        <pc:chgData name="Dannecker, Anselm" userId="da0585c2-7192-4172-bb2a-0c8bfa5a91ee" providerId="ADAL" clId="{0B304A90-FBDF-3C4B-A714-5D15FEF91BCF}" dt="2025-02-21T17:02:58.014" v="178"/>
        <pc:sldMkLst>
          <pc:docMk/>
          <pc:sldMk cId="3883731728" sldId="2141412280"/>
        </pc:sldMkLst>
      </pc:sldChg>
      <pc:sldChg chg="delSp modSp add del mod delDesignElem">
        <pc:chgData name="Dannecker, Anselm" userId="da0585c2-7192-4172-bb2a-0c8bfa5a91ee" providerId="ADAL" clId="{0B304A90-FBDF-3C4B-A714-5D15FEF91BCF}" dt="2025-02-21T19:53:42.830" v="908" actId="2696"/>
        <pc:sldMkLst>
          <pc:docMk/>
          <pc:sldMk cId="4215543453" sldId="2141412280"/>
        </pc:sldMkLst>
      </pc:sldChg>
      <pc:sldChg chg="modSp add mod">
        <pc:chgData name="Dannecker, Anselm" userId="da0585c2-7192-4172-bb2a-0c8bfa5a91ee" providerId="ADAL" clId="{0B304A90-FBDF-3C4B-A714-5D15FEF91BCF}" dt="2025-02-21T17:09:31.926" v="430" actId="14100"/>
        <pc:sldMkLst>
          <pc:docMk/>
          <pc:sldMk cId="3883997712" sldId="2141412288"/>
        </pc:sldMkLst>
      </pc:sldChg>
      <pc:sldChg chg="modSp add mod modShow">
        <pc:chgData name="Dannecker, Anselm" userId="da0585c2-7192-4172-bb2a-0c8bfa5a91ee" providerId="ADAL" clId="{0B304A90-FBDF-3C4B-A714-5D15FEF91BCF}" dt="2025-02-21T17:04:27.723" v="376" actId="729"/>
        <pc:sldMkLst>
          <pc:docMk/>
          <pc:sldMk cId="328071336" sldId="2141412289"/>
        </pc:sldMkLst>
      </pc:sldChg>
      <pc:sldChg chg="modSp add del mod">
        <pc:chgData name="Dannecker, Anselm" userId="da0585c2-7192-4172-bb2a-0c8bfa5a91ee" providerId="ADAL" clId="{0B304A90-FBDF-3C4B-A714-5D15FEF91BCF}" dt="2025-02-21T17:07:18.803" v="407" actId="2696"/>
        <pc:sldMkLst>
          <pc:docMk/>
          <pc:sldMk cId="4289885054" sldId="2141412290"/>
        </pc:sldMkLst>
      </pc:sldChg>
      <pc:sldChg chg="modSp add del mod">
        <pc:chgData name="Dannecker, Anselm" userId="da0585c2-7192-4172-bb2a-0c8bfa5a91ee" providerId="ADAL" clId="{0B304A90-FBDF-3C4B-A714-5D15FEF91BCF}" dt="2025-02-21T17:06:32.578" v="398" actId="2696"/>
        <pc:sldMkLst>
          <pc:docMk/>
          <pc:sldMk cId="2291672994" sldId="2141412291"/>
        </pc:sldMkLst>
      </pc:sldChg>
      <pc:sldChg chg="modSp add mod">
        <pc:chgData name="Dannecker, Anselm" userId="da0585c2-7192-4172-bb2a-0c8bfa5a91ee" providerId="ADAL" clId="{0B304A90-FBDF-3C4B-A714-5D15FEF91BCF}" dt="2025-02-21T20:06:19.300" v="1069" actId="404"/>
        <pc:sldMkLst>
          <pc:docMk/>
          <pc:sldMk cId="3368648909" sldId="2141412291"/>
        </pc:sldMkLst>
      </pc:sldChg>
      <pc:sldChg chg="modSp add mod">
        <pc:chgData name="Dannecker, Anselm" userId="da0585c2-7192-4172-bb2a-0c8bfa5a91ee" providerId="ADAL" clId="{0B304A90-FBDF-3C4B-A714-5D15FEF91BCF}" dt="2025-02-21T17:11:03.387" v="551" actId="20577"/>
        <pc:sldMkLst>
          <pc:docMk/>
          <pc:sldMk cId="3452302563" sldId="2141412292"/>
        </pc:sldMkLst>
      </pc:sldChg>
      <pc:sldChg chg="add del">
        <pc:chgData name="Dannecker, Anselm" userId="da0585c2-7192-4172-bb2a-0c8bfa5a91ee" providerId="ADAL" clId="{0B304A90-FBDF-3C4B-A714-5D15FEF91BCF}" dt="2025-02-21T20:04:53.064" v="1050" actId="2696"/>
        <pc:sldMkLst>
          <pc:docMk/>
          <pc:sldMk cId="1586269387" sldId="2141412293"/>
        </pc:sldMkLst>
      </pc:sldChg>
      <pc:sldChg chg="add del">
        <pc:chgData name="Dannecker, Anselm" userId="da0585c2-7192-4172-bb2a-0c8bfa5a91ee" providerId="ADAL" clId="{0B304A90-FBDF-3C4B-A714-5D15FEF91BCF}" dt="2025-02-21T20:04:54.029" v="1052" actId="2696"/>
        <pc:sldMkLst>
          <pc:docMk/>
          <pc:sldMk cId="673209925" sldId="2141412294"/>
        </pc:sldMkLst>
      </pc:sldChg>
      <pc:sldChg chg="addSp delSp modSp add del mod modNotesTx">
        <pc:chgData name="Dannecker, Anselm" userId="da0585c2-7192-4172-bb2a-0c8bfa5a91ee" providerId="ADAL" clId="{0B304A90-FBDF-3C4B-A714-5D15FEF91BCF}" dt="2025-02-21T19:59:15.942" v="960" actId="2696"/>
        <pc:sldMkLst>
          <pc:docMk/>
          <pc:sldMk cId="1960144051" sldId="2141412295"/>
        </pc:sldMkLst>
      </pc:sldChg>
      <pc:sldChg chg="addSp delSp modSp new del mod modClrScheme chgLayout">
        <pc:chgData name="Dannecker, Anselm" userId="da0585c2-7192-4172-bb2a-0c8bfa5a91ee" providerId="ADAL" clId="{0B304A90-FBDF-3C4B-A714-5D15FEF91BCF}" dt="2025-02-21T19:49:08.222" v="884" actId="2696"/>
        <pc:sldMkLst>
          <pc:docMk/>
          <pc:sldMk cId="4042394787" sldId="2141412296"/>
        </pc:sldMkLst>
      </pc:sldChg>
      <pc:sldChg chg="modSp new del mod">
        <pc:chgData name="Dannecker, Anselm" userId="da0585c2-7192-4172-bb2a-0c8bfa5a91ee" providerId="ADAL" clId="{0B304A90-FBDF-3C4B-A714-5D15FEF91BCF}" dt="2025-02-21T19:49:06.562" v="883" actId="2696"/>
        <pc:sldMkLst>
          <pc:docMk/>
          <pc:sldMk cId="2597981915" sldId="2141412297"/>
        </pc:sldMkLst>
      </pc:sldChg>
      <pc:sldChg chg="addSp modSp new mod modNotesTx">
        <pc:chgData name="Dannecker, Anselm" userId="da0585c2-7192-4172-bb2a-0c8bfa5a91ee" providerId="ADAL" clId="{0B304A90-FBDF-3C4B-A714-5D15FEF91BCF}" dt="2025-02-23T13:05:30.661" v="1126"/>
        <pc:sldMkLst>
          <pc:docMk/>
          <pc:sldMk cId="3398134492" sldId="2141412298"/>
        </pc:sldMkLst>
      </pc:sldChg>
      <pc:sldChg chg="modSp add del mod">
        <pc:chgData name="Dannecker, Anselm" userId="da0585c2-7192-4172-bb2a-0c8bfa5a91ee" providerId="ADAL" clId="{0B304A90-FBDF-3C4B-A714-5D15FEF91BCF}" dt="2025-02-21T19:53:42.245" v="907" actId="2696"/>
        <pc:sldMkLst>
          <pc:docMk/>
          <pc:sldMk cId="523192585" sldId="2141412299"/>
        </pc:sldMkLst>
      </pc:sldChg>
      <pc:sldChg chg="modSp add mod modNotesTx">
        <pc:chgData name="Dannecker, Anselm" userId="da0585c2-7192-4172-bb2a-0c8bfa5a91ee" providerId="ADAL" clId="{0B304A90-FBDF-3C4B-A714-5D15FEF91BCF}" dt="2025-02-23T13:06:59.053" v="1138" actId="12"/>
        <pc:sldMkLst>
          <pc:docMk/>
          <pc:sldMk cId="3428555955" sldId="2141412300"/>
        </pc:sldMkLst>
      </pc:sldChg>
      <pc:sldChg chg="delSp modSp new mod modNotesTx">
        <pc:chgData name="Dannecker, Anselm" userId="da0585c2-7192-4172-bb2a-0c8bfa5a91ee" providerId="ADAL" clId="{0B304A90-FBDF-3C4B-A714-5D15FEF91BCF}" dt="2025-02-23T13:07:21.275" v="1141" actId="478"/>
        <pc:sldMkLst>
          <pc:docMk/>
          <pc:sldMk cId="790389550" sldId="2141412301"/>
        </pc:sldMkLst>
      </pc:sldChg>
      <pc:sldChg chg="addSp modSp new del mod">
        <pc:chgData name="Dannecker, Anselm" userId="da0585c2-7192-4172-bb2a-0c8bfa5a91ee" providerId="ADAL" clId="{0B304A90-FBDF-3C4B-A714-5D15FEF91BCF}" dt="2025-02-21T19:59:15.381" v="959" actId="2696"/>
        <pc:sldMkLst>
          <pc:docMk/>
          <pc:sldMk cId="1325078183" sldId="2141412302"/>
        </pc:sldMkLst>
      </pc:sldChg>
      <pc:sldChg chg="addSp modSp new mod modNotesTx">
        <pc:chgData name="Dannecker, Anselm" userId="da0585c2-7192-4172-bb2a-0c8bfa5a91ee" providerId="ADAL" clId="{0B304A90-FBDF-3C4B-A714-5D15FEF91BCF}" dt="2025-02-23T13:07:46.245" v="1143"/>
        <pc:sldMkLst>
          <pc:docMk/>
          <pc:sldMk cId="3192607699" sldId="2141412303"/>
        </pc:sldMkLst>
      </pc:sldChg>
      <pc:sldChg chg="modSp add mod modNotesTx">
        <pc:chgData name="Dannecker, Anselm" userId="da0585c2-7192-4172-bb2a-0c8bfa5a91ee" providerId="ADAL" clId="{0B304A90-FBDF-3C4B-A714-5D15FEF91BCF}" dt="2025-02-23T13:08:03.285" v="1145"/>
        <pc:sldMkLst>
          <pc:docMk/>
          <pc:sldMk cId="3230132588" sldId="2141412304"/>
        </pc:sldMkLst>
      </pc:sldChg>
      <pc:sldChg chg="addSp delSp modSp add mod modNotesTx">
        <pc:chgData name="Dannecker, Anselm" userId="da0585c2-7192-4172-bb2a-0c8bfa5a91ee" providerId="ADAL" clId="{0B304A90-FBDF-3C4B-A714-5D15FEF91BCF}" dt="2025-02-23T13:05:14.201" v="1124" actId="12"/>
        <pc:sldMkLst>
          <pc:docMk/>
          <pc:sldMk cId="446802054" sldId="2141412305"/>
        </pc:sldMkLst>
        <pc:spChg chg="mod">
          <ac:chgData name="Dannecker, Anselm" userId="da0585c2-7192-4172-bb2a-0c8bfa5a91ee" providerId="ADAL" clId="{0B304A90-FBDF-3C4B-A714-5D15FEF91BCF}" dt="2025-02-23T13:01:57.606" v="1104" actId="20577"/>
          <ac:spMkLst>
            <pc:docMk/>
            <pc:sldMk cId="446802054" sldId="2141412305"/>
            <ac:spMk id="3" creationId="{0B5FD48C-9391-2F67-82DB-E7DFA905B171}"/>
          </ac:spMkLst>
        </pc:spChg>
      </pc:sldChg>
      <pc:sldChg chg="new del">
        <pc:chgData name="Dannecker, Anselm" userId="da0585c2-7192-4172-bb2a-0c8bfa5a91ee" providerId="ADAL" clId="{0B304A90-FBDF-3C4B-A714-5D15FEF91BCF}" dt="2025-02-21T20:03:20.330" v="1018" actId="2696"/>
        <pc:sldMkLst>
          <pc:docMk/>
          <pc:sldMk cId="540229836" sldId="2141412305"/>
        </pc:sldMkLst>
      </pc:sldChg>
      <pc:sldChg chg="new del">
        <pc:chgData name="Dannecker, Anselm" userId="da0585c2-7192-4172-bb2a-0c8bfa5a91ee" providerId="ADAL" clId="{0B304A90-FBDF-3C4B-A714-5D15FEF91BCF}" dt="2025-02-21T20:05:04.867" v="1055" actId="680"/>
        <pc:sldMkLst>
          <pc:docMk/>
          <pc:sldMk cId="543746291" sldId="2141412305"/>
        </pc:sldMkLst>
      </pc:sldChg>
      <pc:sldChg chg="add del">
        <pc:chgData name="Dannecker, Anselm" userId="da0585c2-7192-4172-bb2a-0c8bfa5a91ee" providerId="ADAL" clId="{0B304A90-FBDF-3C4B-A714-5D15FEF91BCF}" dt="2025-02-23T13:03:35.429" v="1110" actId="2696"/>
        <pc:sldMkLst>
          <pc:docMk/>
          <pc:sldMk cId="2278952495" sldId="2141412306"/>
        </pc:sldMkLst>
      </pc:sldChg>
      <pc:sldChg chg="modSp add del mod">
        <pc:chgData name="Dannecker, Anselm" userId="da0585c2-7192-4172-bb2a-0c8bfa5a91ee" providerId="ADAL" clId="{0B304A90-FBDF-3C4B-A714-5D15FEF91BCF}" dt="2025-02-23T13:03:14.036" v="1109"/>
        <pc:sldMkLst>
          <pc:docMk/>
          <pc:sldMk cId="16835879" sldId="2141412307"/>
        </pc:sldMkLst>
      </pc:sldChg>
      <pc:sldMasterChg chg="delSldLayout modSldLayout">
        <pc:chgData name="Dannecker, Anselm" userId="da0585c2-7192-4172-bb2a-0c8bfa5a91ee" providerId="ADAL" clId="{0B304A90-FBDF-3C4B-A714-5D15FEF91BCF}" dt="2025-02-21T19:54:18.639" v="910" actId="12"/>
        <pc:sldMasterMkLst>
          <pc:docMk/>
          <pc:sldMasterMk cId="0" sldId="2147483659"/>
        </pc:sldMasterMkLst>
        <pc:sldLayoutChg chg="del">
          <pc:chgData name="Dannecker, Anselm" userId="da0585c2-7192-4172-bb2a-0c8bfa5a91ee" providerId="ADAL" clId="{0B304A90-FBDF-3C4B-A714-5D15FEF91BCF}" dt="2025-02-21T17:04:05.305" v="368" actId="2696"/>
          <pc:sldLayoutMkLst>
            <pc:docMk/>
            <pc:sldMasterMk cId="0" sldId="2147483659"/>
            <pc:sldLayoutMk cId="2813580279" sldId="2147483708"/>
          </pc:sldLayoutMkLst>
        </pc:sldLayoutChg>
        <pc:sldLayoutChg chg="delSp mod">
          <pc:chgData name="Dannecker, Anselm" userId="da0585c2-7192-4172-bb2a-0c8bfa5a91ee" providerId="ADAL" clId="{0B304A90-FBDF-3C4B-A714-5D15FEF91BCF}" dt="2025-02-21T17:04:12.625" v="369" actId="478"/>
          <pc:sldLayoutMkLst>
            <pc:docMk/>
            <pc:sldMasterMk cId="0" sldId="2147483659"/>
            <pc:sldLayoutMk cId="661940923" sldId="2147483709"/>
          </pc:sldLayoutMkLst>
        </pc:sldLayoutChg>
        <pc:sldLayoutChg chg="addSp delSp modSp mod">
          <pc:chgData name="Dannecker, Anselm" userId="da0585c2-7192-4172-bb2a-0c8bfa5a91ee" providerId="ADAL" clId="{0B304A90-FBDF-3C4B-A714-5D15FEF91BCF}" dt="2025-02-21T17:20:38.155" v="694"/>
          <pc:sldLayoutMkLst>
            <pc:docMk/>
            <pc:sldMasterMk cId="0" sldId="2147483659"/>
            <pc:sldLayoutMk cId="3070390127" sldId="2147483710"/>
          </pc:sldLayoutMkLst>
        </pc:sldLayoutChg>
        <pc:sldLayoutChg chg="modSp">
          <pc:chgData name="Dannecker, Anselm" userId="da0585c2-7192-4172-bb2a-0c8bfa5a91ee" providerId="ADAL" clId="{0B304A90-FBDF-3C4B-A714-5D15FEF91BCF}" dt="2025-02-21T19:54:18.639" v="910" actId="12"/>
          <pc:sldLayoutMkLst>
            <pc:docMk/>
            <pc:sldMasterMk cId="0" sldId="2147483659"/>
            <pc:sldLayoutMk cId="938993687" sldId="2147483712"/>
          </pc:sldLayoutMkLst>
          <pc:spChg chg="mod">
            <ac:chgData name="Dannecker, Anselm" userId="da0585c2-7192-4172-bb2a-0c8bfa5a91ee" providerId="ADAL" clId="{0B304A90-FBDF-3C4B-A714-5D15FEF91BCF}" dt="2025-02-21T19:54:18.639" v="910" actId="12"/>
            <ac:spMkLst>
              <pc:docMk/>
              <pc:sldMasterMk cId="0" sldId="2147483659"/>
              <pc:sldLayoutMk cId="938993687" sldId="2147483712"/>
              <ac:spMk id="11" creationId="{0009C9CB-F1CA-3C9C-A794-B8638694869B}"/>
            </ac:spMkLst>
          </pc:spChg>
        </pc:sldLayoutChg>
      </pc:sldMasterChg>
    </pc:docChg>
  </pc:docChgLst>
  <pc:docChgLst>
    <pc:chgData name="Dannecker, Anselm" userId="da0585c2-7192-4172-bb2a-0c8bfa5a91ee" providerId="ADAL" clId="{7B858282-6F92-184A-AA8D-D4CEB8DA6EFF}"/>
    <pc:docChg chg="undo custSel addSld delSld modSld sldOrd modMainMaster">
      <pc:chgData name="Dannecker, Anselm" userId="da0585c2-7192-4172-bb2a-0c8bfa5a91ee" providerId="ADAL" clId="{7B858282-6F92-184A-AA8D-D4CEB8DA6EFF}" dt="2025-02-28T10:50:01.067" v="6976" actId="20578"/>
      <pc:docMkLst>
        <pc:docMk/>
      </pc:docMkLst>
      <pc:sldChg chg="del">
        <pc:chgData name="Dannecker, Anselm" userId="da0585c2-7192-4172-bb2a-0c8bfa5a91ee" providerId="ADAL" clId="{7B858282-6F92-184A-AA8D-D4CEB8DA6EFF}" dt="2025-02-26T08:33:16.669" v="4414" actId="2696"/>
        <pc:sldMkLst>
          <pc:docMk/>
          <pc:sldMk cId="3826379896" sldId="2141411824"/>
        </pc:sldMkLst>
      </pc:sldChg>
      <pc:sldChg chg="del">
        <pc:chgData name="Dannecker, Anselm" userId="da0585c2-7192-4172-bb2a-0c8bfa5a91ee" providerId="ADAL" clId="{7B858282-6F92-184A-AA8D-D4CEB8DA6EFF}" dt="2025-02-26T08:33:16.669" v="4414" actId="2696"/>
        <pc:sldMkLst>
          <pc:docMk/>
          <pc:sldMk cId="38926541" sldId="2141411843"/>
        </pc:sldMkLst>
      </pc:sldChg>
      <pc:sldChg chg="del">
        <pc:chgData name="Dannecker, Anselm" userId="da0585c2-7192-4172-bb2a-0c8bfa5a91ee" providerId="ADAL" clId="{7B858282-6F92-184A-AA8D-D4CEB8DA6EFF}" dt="2025-02-26T08:33:16.669" v="4414" actId="2696"/>
        <pc:sldMkLst>
          <pc:docMk/>
          <pc:sldMk cId="658684713" sldId="2141411974"/>
        </pc:sldMkLst>
      </pc:sldChg>
      <pc:sldChg chg="addSp delSp modSp add mod modClrScheme modShow chgLayout modNotes">
        <pc:chgData name="Dannecker, Anselm" userId="da0585c2-7192-4172-bb2a-0c8bfa5a91ee" providerId="ADAL" clId="{7B858282-6F92-184A-AA8D-D4CEB8DA6EFF}" dt="2025-02-28T10:36:20.306" v="5376"/>
        <pc:sldMkLst>
          <pc:docMk/>
          <pc:sldMk cId="2296345877" sldId="2141411995"/>
        </pc:sldMkLst>
        <pc:spChg chg="mod">
          <ac:chgData name="Dannecker, Anselm" userId="da0585c2-7192-4172-bb2a-0c8bfa5a91ee" providerId="ADAL" clId="{7B858282-6F92-184A-AA8D-D4CEB8DA6EFF}" dt="2025-02-28T10:36:20.306" v="5376"/>
          <ac:spMkLst>
            <pc:docMk/>
            <pc:sldMk cId="2296345877" sldId="2141411995"/>
            <ac:spMk id="8" creationId="{1BB14E65-680D-4077-BCF6-82950BE2F28D}"/>
          </ac:spMkLst>
        </pc:spChg>
        <pc:spChg chg="mod">
          <ac:chgData name="Dannecker, Anselm" userId="da0585c2-7192-4172-bb2a-0c8bfa5a91ee" providerId="ADAL" clId="{7B858282-6F92-184A-AA8D-D4CEB8DA6EFF}" dt="2025-02-28T10:36:20.306" v="5376"/>
          <ac:spMkLst>
            <pc:docMk/>
            <pc:sldMk cId="2296345877" sldId="2141411995"/>
            <ac:spMk id="9" creationId="{2A4387F1-26DE-12F2-7CEB-61A9A78E31FC}"/>
          </ac:spMkLst>
        </pc:spChg>
        <pc:spChg chg="mod">
          <ac:chgData name="Dannecker, Anselm" userId="da0585c2-7192-4172-bb2a-0c8bfa5a91ee" providerId="ADAL" clId="{7B858282-6F92-184A-AA8D-D4CEB8DA6EFF}" dt="2025-02-28T10:36:20.306" v="5376"/>
          <ac:spMkLst>
            <pc:docMk/>
            <pc:sldMk cId="2296345877" sldId="2141411995"/>
            <ac:spMk id="10" creationId="{82F02E19-C49D-C264-B93C-61A1D2DD9F78}"/>
          </ac:spMkLst>
        </pc:spChg>
        <pc:spChg chg="mod">
          <ac:chgData name="Dannecker, Anselm" userId="da0585c2-7192-4172-bb2a-0c8bfa5a91ee" providerId="ADAL" clId="{7B858282-6F92-184A-AA8D-D4CEB8DA6EFF}" dt="2025-02-28T10:36:20.306" v="5376"/>
          <ac:spMkLst>
            <pc:docMk/>
            <pc:sldMk cId="2296345877" sldId="2141411995"/>
            <ac:spMk id="11" creationId="{509A920F-7E03-9AD8-4BB8-016FC9289D60}"/>
          </ac:spMkLst>
        </pc:spChg>
        <pc:spChg chg="add mod ord">
          <ac:chgData name="Dannecker, Anselm" userId="da0585c2-7192-4172-bb2a-0c8bfa5a91ee" providerId="ADAL" clId="{7B858282-6F92-184A-AA8D-D4CEB8DA6EFF}" dt="2025-02-25T15:52:37.519" v="2904" actId="2711"/>
          <ac:spMkLst>
            <pc:docMk/>
            <pc:sldMk cId="2296345877" sldId="2141411995"/>
            <ac:spMk id="14" creationId="{F878C10C-EEB4-B14A-6837-451F119DD528}"/>
          </ac:spMkLst>
        </pc:spChg>
        <pc:spChg chg="mod">
          <ac:chgData name="Dannecker, Anselm" userId="da0585c2-7192-4172-bb2a-0c8bfa5a91ee" providerId="ADAL" clId="{7B858282-6F92-184A-AA8D-D4CEB8DA6EFF}" dt="2025-02-25T15:52:37.519" v="2904" actId="2711"/>
          <ac:spMkLst>
            <pc:docMk/>
            <pc:sldMk cId="2296345877" sldId="2141411995"/>
            <ac:spMk id="57" creationId="{177BB1FF-3013-261F-7137-F2A95C26BFEB}"/>
          </ac:spMkLst>
        </pc:spChg>
      </pc:sldChg>
      <pc:sldChg chg="addSp delSp modSp add mod modClrScheme delAnim modAnim chgLayout">
        <pc:chgData name="Dannecker, Anselm" userId="da0585c2-7192-4172-bb2a-0c8bfa5a91ee" providerId="ADAL" clId="{7B858282-6F92-184A-AA8D-D4CEB8DA6EFF}" dt="2025-02-28T10:36:20.306" v="5376"/>
        <pc:sldMkLst>
          <pc:docMk/>
          <pc:sldMk cId="2579094479" sldId="2141411997"/>
        </pc:sldMkLst>
        <pc:spChg chg="mod ord">
          <ac:chgData name="Dannecker, Anselm" userId="da0585c2-7192-4172-bb2a-0c8bfa5a91ee" providerId="ADAL" clId="{7B858282-6F92-184A-AA8D-D4CEB8DA6EFF}" dt="2025-02-25T15:59:48.352" v="3400" actId="2711"/>
          <ac:spMkLst>
            <pc:docMk/>
            <pc:sldMk cId="2579094479" sldId="2141411997"/>
            <ac:spMk id="2" creationId="{D643365B-17DA-FA20-0A5B-9FBEDEAB2C94}"/>
          </ac:spMkLst>
        </pc:spChg>
        <pc:spChg chg="mod ord">
          <ac:chgData name="Dannecker, Anselm" userId="da0585c2-7192-4172-bb2a-0c8bfa5a91ee" providerId="ADAL" clId="{7B858282-6F92-184A-AA8D-D4CEB8DA6EFF}" dt="2025-02-25T16:00:33.760" v="3428" actId="1076"/>
          <ac:spMkLst>
            <pc:docMk/>
            <pc:sldMk cId="2579094479" sldId="2141411997"/>
            <ac:spMk id="3" creationId="{69CD5252-B5A1-679A-FB74-F23D58359A9E}"/>
          </ac:spMkLst>
        </pc:spChg>
        <pc:spChg chg="mod">
          <ac:chgData name="Dannecker, Anselm" userId="da0585c2-7192-4172-bb2a-0c8bfa5a91ee" providerId="ADAL" clId="{7B858282-6F92-184A-AA8D-D4CEB8DA6EFF}" dt="2025-02-28T10:36:20.306" v="5376"/>
          <ac:spMkLst>
            <pc:docMk/>
            <pc:sldMk cId="2579094479" sldId="2141411997"/>
            <ac:spMk id="4" creationId="{4C8FA506-922E-2711-5136-0D5EA7CE2011}"/>
          </ac:spMkLst>
        </pc:spChg>
        <pc:spChg chg="add mod">
          <ac:chgData name="Dannecker, Anselm" userId="da0585c2-7192-4172-bb2a-0c8bfa5a91ee" providerId="ADAL" clId="{7B858282-6F92-184A-AA8D-D4CEB8DA6EFF}" dt="2025-02-28T10:36:20.306" v="5376"/>
          <ac:spMkLst>
            <pc:docMk/>
            <pc:sldMk cId="2579094479" sldId="2141411997"/>
            <ac:spMk id="5" creationId="{6B1D5403-C912-3AF2-CB0D-265B311D7BAF}"/>
          </ac:spMkLst>
        </pc:spChg>
        <pc:spChg chg="mod">
          <ac:chgData name="Dannecker, Anselm" userId="da0585c2-7192-4172-bb2a-0c8bfa5a91ee" providerId="ADAL" clId="{7B858282-6F92-184A-AA8D-D4CEB8DA6EFF}" dt="2025-02-28T10:36:20.306" v="5376"/>
          <ac:spMkLst>
            <pc:docMk/>
            <pc:sldMk cId="2579094479" sldId="2141411997"/>
            <ac:spMk id="6" creationId="{BD377616-FDF9-0ADB-B1BC-DEEC72B4A873}"/>
          </ac:spMkLst>
        </pc:spChg>
        <pc:spChg chg="mod">
          <ac:chgData name="Dannecker, Anselm" userId="da0585c2-7192-4172-bb2a-0c8bfa5a91ee" providerId="ADAL" clId="{7B858282-6F92-184A-AA8D-D4CEB8DA6EFF}" dt="2025-02-25T15:59:48.352" v="3400" actId="2711"/>
          <ac:spMkLst>
            <pc:docMk/>
            <pc:sldMk cId="2579094479" sldId="2141411997"/>
            <ac:spMk id="7" creationId="{054D3788-DDA0-5F15-C30B-144D4388E525}"/>
          </ac:spMkLst>
        </pc:spChg>
        <pc:spChg chg="mod">
          <ac:chgData name="Dannecker, Anselm" userId="da0585c2-7192-4172-bb2a-0c8bfa5a91ee" providerId="ADAL" clId="{7B858282-6F92-184A-AA8D-D4CEB8DA6EFF}" dt="2025-02-28T10:36:20.306" v="5376"/>
          <ac:spMkLst>
            <pc:docMk/>
            <pc:sldMk cId="2579094479" sldId="2141411997"/>
            <ac:spMk id="8" creationId="{6ED4D629-1D54-1C18-640D-0273ECD3B23C}"/>
          </ac:spMkLst>
        </pc:spChg>
        <pc:spChg chg="mod">
          <ac:chgData name="Dannecker, Anselm" userId="da0585c2-7192-4172-bb2a-0c8bfa5a91ee" providerId="ADAL" clId="{7B858282-6F92-184A-AA8D-D4CEB8DA6EFF}" dt="2025-02-28T10:36:20.306" v="5376"/>
          <ac:spMkLst>
            <pc:docMk/>
            <pc:sldMk cId="2579094479" sldId="2141411997"/>
            <ac:spMk id="9" creationId="{59919276-04B6-44C7-E81C-7BCE986B98DE}"/>
          </ac:spMkLst>
        </pc:spChg>
        <pc:spChg chg="mod">
          <ac:chgData name="Dannecker, Anselm" userId="da0585c2-7192-4172-bb2a-0c8bfa5a91ee" providerId="ADAL" clId="{7B858282-6F92-184A-AA8D-D4CEB8DA6EFF}" dt="2025-02-28T10:36:20.306" v="5376"/>
          <ac:spMkLst>
            <pc:docMk/>
            <pc:sldMk cId="2579094479" sldId="2141411997"/>
            <ac:spMk id="10" creationId="{A5381EA0-A117-52CE-2F69-10A54B277628}"/>
          </ac:spMkLst>
        </pc:spChg>
        <pc:spChg chg="mod">
          <ac:chgData name="Dannecker, Anselm" userId="da0585c2-7192-4172-bb2a-0c8bfa5a91ee" providerId="ADAL" clId="{7B858282-6F92-184A-AA8D-D4CEB8DA6EFF}" dt="2025-02-28T10:36:20.306" v="5376"/>
          <ac:spMkLst>
            <pc:docMk/>
            <pc:sldMk cId="2579094479" sldId="2141411997"/>
            <ac:spMk id="14" creationId="{D75211E1-8441-9BB6-B455-C6D401FA8D4B}"/>
          </ac:spMkLst>
        </pc:spChg>
        <pc:spChg chg="mod">
          <ac:chgData name="Dannecker, Anselm" userId="da0585c2-7192-4172-bb2a-0c8bfa5a91ee" providerId="ADAL" clId="{7B858282-6F92-184A-AA8D-D4CEB8DA6EFF}" dt="2025-02-28T10:36:20.306" v="5376"/>
          <ac:spMkLst>
            <pc:docMk/>
            <pc:sldMk cId="2579094479" sldId="2141411997"/>
            <ac:spMk id="15" creationId="{3D92953C-5B42-B14F-8762-30D5DF8B73A2}"/>
          </ac:spMkLst>
        </pc:spChg>
        <pc:spChg chg="mod">
          <ac:chgData name="Dannecker, Anselm" userId="da0585c2-7192-4172-bb2a-0c8bfa5a91ee" providerId="ADAL" clId="{7B858282-6F92-184A-AA8D-D4CEB8DA6EFF}" dt="2025-02-28T10:36:20.306" v="5376"/>
          <ac:spMkLst>
            <pc:docMk/>
            <pc:sldMk cId="2579094479" sldId="2141411997"/>
            <ac:spMk id="16" creationId="{A8B6D53D-88E4-5BFD-DD73-7AFAA6A0BF26}"/>
          </ac:spMkLst>
        </pc:spChg>
      </pc:sldChg>
      <pc:sldChg chg="modSp add mod modClrScheme modShow chgLayout">
        <pc:chgData name="Dannecker, Anselm" userId="da0585c2-7192-4172-bb2a-0c8bfa5a91ee" providerId="ADAL" clId="{7B858282-6F92-184A-AA8D-D4CEB8DA6EFF}" dt="2025-02-28T10:36:20.306" v="5376"/>
        <pc:sldMkLst>
          <pc:docMk/>
          <pc:sldMk cId="286439108" sldId="2141412003"/>
        </pc:sldMkLst>
        <pc:spChg chg="mod ord">
          <ac:chgData name="Dannecker, Anselm" userId="da0585c2-7192-4172-bb2a-0c8bfa5a91ee" providerId="ADAL" clId="{7B858282-6F92-184A-AA8D-D4CEB8DA6EFF}" dt="2025-02-25T16:21:21.860" v="4203" actId="2711"/>
          <ac:spMkLst>
            <pc:docMk/>
            <pc:sldMk cId="286439108" sldId="2141412003"/>
            <ac:spMk id="2" creationId="{5A8DDF57-5970-FCE2-51FC-C2CE9CD5AC34}"/>
          </ac:spMkLst>
        </pc:spChg>
        <pc:spChg chg="mod ord">
          <ac:chgData name="Dannecker, Anselm" userId="da0585c2-7192-4172-bb2a-0c8bfa5a91ee" providerId="ADAL" clId="{7B858282-6F92-184A-AA8D-D4CEB8DA6EFF}" dt="2025-02-25T16:21:26.335" v="4204" actId="404"/>
          <ac:spMkLst>
            <pc:docMk/>
            <pc:sldMk cId="286439108" sldId="2141412003"/>
            <ac:spMk id="3" creationId="{191A33B6-C32D-B9BF-6905-197BCC844927}"/>
          </ac:spMkLst>
        </pc:spChg>
        <pc:spChg chg="mod">
          <ac:chgData name="Dannecker, Anselm" userId="da0585c2-7192-4172-bb2a-0c8bfa5a91ee" providerId="ADAL" clId="{7B858282-6F92-184A-AA8D-D4CEB8DA6EFF}" dt="2025-02-28T10:36:20.306" v="5376"/>
          <ac:spMkLst>
            <pc:docMk/>
            <pc:sldMk cId="286439108" sldId="2141412003"/>
            <ac:spMk id="8" creationId="{4D81B365-B23D-2D34-0876-8DAFF8422251}"/>
          </ac:spMkLst>
        </pc:spChg>
        <pc:spChg chg="mod">
          <ac:chgData name="Dannecker, Anselm" userId="da0585c2-7192-4172-bb2a-0c8bfa5a91ee" providerId="ADAL" clId="{7B858282-6F92-184A-AA8D-D4CEB8DA6EFF}" dt="2025-02-28T10:36:20.306" v="5376"/>
          <ac:spMkLst>
            <pc:docMk/>
            <pc:sldMk cId="286439108" sldId="2141412003"/>
            <ac:spMk id="65" creationId="{021B508C-D00D-4C4E-7FCD-F66C360746FF}"/>
          </ac:spMkLst>
        </pc:spChg>
        <pc:spChg chg="mod">
          <ac:chgData name="Dannecker, Anselm" userId="da0585c2-7192-4172-bb2a-0c8bfa5a91ee" providerId="ADAL" clId="{7B858282-6F92-184A-AA8D-D4CEB8DA6EFF}" dt="2025-02-28T10:36:20.306" v="5376"/>
          <ac:spMkLst>
            <pc:docMk/>
            <pc:sldMk cId="286439108" sldId="2141412003"/>
            <ac:spMk id="79" creationId="{4CE72EC6-2117-372E-D034-3909EB39578D}"/>
          </ac:spMkLst>
        </pc:spChg>
        <pc:picChg chg="mod">
          <ac:chgData name="Dannecker, Anselm" userId="da0585c2-7192-4172-bb2a-0c8bfa5a91ee" providerId="ADAL" clId="{7B858282-6F92-184A-AA8D-D4CEB8DA6EFF}" dt="2025-02-25T16:21:26.335" v="4204" actId="404"/>
          <ac:picMkLst>
            <pc:docMk/>
            <pc:sldMk cId="286439108" sldId="2141412003"/>
            <ac:picMk id="14" creationId="{AA988FCD-AED9-0E9C-1873-3142455477A7}"/>
          </ac:picMkLst>
        </pc:picChg>
        <pc:picChg chg="mod">
          <ac:chgData name="Dannecker, Anselm" userId="da0585c2-7192-4172-bb2a-0c8bfa5a91ee" providerId="ADAL" clId="{7B858282-6F92-184A-AA8D-D4CEB8DA6EFF}" dt="2025-02-25T16:21:26.335" v="4204" actId="404"/>
          <ac:picMkLst>
            <pc:docMk/>
            <pc:sldMk cId="286439108" sldId="2141412003"/>
            <ac:picMk id="17" creationId="{66214B49-CDC5-2A38-5AC8-9D3D420E53CA}"/>
          </ac:picMkLst>
        </pc:picChg>
        <pc:picChg chg="mod">
          <ac:chgData name="Dannecker, Anselm" userId="da0585c2-7192-4172-bb2a-0c8bfa5a91ee" providerId="ADAL" clId="{7B858282-6F92-184A-AA8D-D4CEB8DA6EFF}" dt="2025-02-25T16:21:26.335" v="4204" actId="404"/>
          <ac:picMkLst>
            <pc:docMk/>
            <pc:sldMk cId="286439108" sldId="2141412003"/>
            <ac:picMk id="18" creationId="{BFBA1517-E5CB-0748-8AE0-FF272E6927ED}"/>
          </ac:picMkLst>
        </pc:picChg>
        <pc:picChg chg="mod">
          <ac:chgData name="Dannecker, Anselm" userId="da0585c2-7192-4172-bb2a-0c8bfa5a91ee" providerId="ADAL" clId="{7B858282-6F92-184A-AA8D-D4CEB8DA6EFF}" dt="2025-02-25T16:21:26.335" v="4204" actId="404"/>
          <ac:picMkLst>
            <pc:docMk/>
            <pc:sldMk cId="286439108" sldId="2141412003"/>
            <ac:picMk id="19" creationId="{3FB550C3-9470-96FA-67A6-08F6D6532502}"/>
          </ac:picMkLst>
        </pc:picChg>
        <pc:picChg chg="mod">
          <ac:chgData name="Dannecker, Anselm" userId="da0585c2-7192-4172-bb2a-0c8bfa5a91ee" providerId="ADAL" clId="{7B858282-6F92-184A-AA8D-D4CEB8DA6EFF}" dt="2025-02-25T16:21:26.335" v="4204" actId="404"/>
          <ac:picMkLst>
            <pc:docMk/>
            <pc:sldMk cId="286439108" sldId="2141412003"/>
            <ac:picMk id="20" creationId="{8D319C55-7EED-7A7A-A5DB-1C62397862D8}"/>
          </ac:picMkLst>
        </pc:picChg>
        <pc:picChg chg="mod">
          <ac:chgData name="Dannecker, Anselm" userId="da0585c2-7192-4172-bb2a-0c8bfa5a91ee" providerId="ADAL" clId="{7B858282-6F92-184A-AA8D-D4CEB8DA6EFF}" dt="2025-02-25T16:21:26.335" v="4204" actId="404"/>
          <ac:picMkLst>
            <pc:docMk/>
            <pc:sldMk cId="286439108" sldId="2141412003"/>
            <ac:picMk id="72" creationId="{2513CA2A-D314-0D9C-3700-F2021BADFF4E}"/>
          </ac:picMkLst>
        </pc:picChg>
      </pc:sldChg>
      <pc:sldChg chg="modSp add mod modClrScheme chgLayout">
        <pc:chgData name="Dannecker, Anselm" userId="da0585c2-7192-4172-bb2a-0c8bfa5a91ee" providerId="ADAL" clId="{7B858282-6F92-184A-AA8D-D4CEB8DA6EFF}" dt="2025-02-28T10:36:20.306" v="5376"/>
        <pc:sldMkLst>
          <pc:docMk/>
          <pc:sldMk cId="2110164838" sldId="2141412006"/>
        </pc:sldMkLst>
        <pc:spChg chg="mod ord">
          <ac:chgData name="Dannecker, Anselm" userId="da0585c2-7192-4172-bb2a-0c8bfa5a91ee" providerId="ADAL" clId="{7B858282-6F92-184A-AA8D-D4CEB8DA6EFF}" dt="2025-02-28T10:36:20.306" v="5376"/>
          <ac:spMkLst>
            <pc:docMk/>
            <pc:sldMk cId="2110164838" sldId="2141412006"/>
            <ac:spMk id="2" creationId="{6FD76249-2C11-6A83-CDE7-57398583BE9B}"/>
          </ac:spMkLst>
        </pc:spChg>
        <pc:spChg chg="mod ord">
          <ac:chgData name="Dannecker, Anselm" userId="da0585c2-7192-4172-bb2a-0c8bfa5a91ee" providerId="ADAL" clId="{7B858282-6F92-184A-AA8D-D4CEB8DA6EFF}" dt="2025-02-25T16:22:44.115" v="4223" actId="700"/>
          <ac:spMkLst>
            <pc:docMk/>
            <pc:sldMk cId="2110164838" sldId="2141412006"/>
            <ac:spMk id="3" creationId="{6AA54EEF-8259-A54C-D2FC-DAAA1D3E6B0C}"/>
          </ac:spMkLst>
        </pc:spChg>
      </pc:sldChg>
      <pc:sldChg chg="modSp add del mod modClrScheme chgLayout">
        <pc:chgData name="Dannecker, Anselm" userId="da0585c2-7192-4172-bb2a-0c8bfa5a91ee" providerId="ADAL" clId="{7B858282-6F92-184A-AA8D-D4CEB8DA6EFF}" dt="2025-02-26T08:29:41.730" v="4272" actId="2696"/>
        <pc:sldMkLst>
          <pc:docMk/>
          <pc:sldMk cId="258941760" sldId="2141412008"/>
        </pc:sldMkLst>
      </pc:sldChg>
      <pc:sldChg chg="modSp add del mod modClrScheme chgLayout modNotesTx">
        <pc:chgData name="Dannecker, Anselm" userId="da0585c2-7192-4172-bb2a-0c8bfa5a91ee" providerId="ADAL" clId="{7B858282-6F92-184A-AA8D-D4CEB8DA6EFF}" dt="2025-02-26T08:31:30.271" v="4339" actId="2696"/>
        <pc:sldMkLst>
          <pc:docMk/>
          <pc:sldMk cId="3612637579" sldId="2141412009"/>
        </pc:sldMkLst>
      </pc:sldChg>
      <pc:sldChg chg="modSp add mod modClrScheme chgLayout">
        <pc:chgData name="Dannecker, Anselm" userId="da0585c2-7192-4172-bb2a-0c8bfa5a91ee" providerId="ADAL" clId="{7B858282-6F92-184A-AA8D-D4CEB8DA6EFF}" dt="2025-02-28T10:36:20.306" v="5376"/>
        <pc:sldMkLst>
          <pc:docMk/>
          <pc:sldMk cId="1665964010" sldId="2141412011"/>
        </pc:sldMkLst>
        <pc:spChg chg="mod ord">
          <ac:chgData name="Dannecker, Anselm" userId="da0585c2-7192-4172-bb2a-0c8bfa5a91ee" providerId="ADAL" clId="{7B858282-6F92-184A-AA8D-D4CEB8DA6EFF}" dt="2025-02-25T16:22:52.804" v="4224" actId="700"/>
          <ac:spMkLst>
            <pc:docMk/>
            <pc:sldMk cId="1665964010" sldId="2141412011"/>
            <ac:spMk id="2" creationId="{6FD76249-2C11-6A83-CDE7-57398583BE9B}"/>
          </ac:spMkLst>
        </pc:spChg>
        <pc:spChg chg="mod ord">
          <ac:chgData name="Dannecker, Anselm" userId="da0585c2-7192-4172-bb2a-0c8bfa5a91ee" providerId="ADAL" clId="{7B858282-6F92-184A-AA8D-D4CEB8DA6EFF}" dt="2025-02-28T10:36:20.306" v="5376"/>
          <ac:spMkLst>
            <pc:docMk/>
            <pc:sldMk cId="1665964010" sldId="2141412011"/>
            <ac:spMk id="3" creationId="{6AA54EEF-8259-A54C-D2FC-DAAA1D3E6B0C}"/>
          </ac:spMkLst>
        </pc:spChg>
      </pc:sldChg>
      <pc:sldChg chg="modSp add mod ord modClrScheme chgLayout">
        <pc:chgData name="Dannecker, Anselm" userId="da0585c2-7192-4172-bb2a-0c8bfa5a91ee" providerId="ADAL" clId="{7B858282-6F92-184A-AA8D-D4CEB8DA6EFF}" dt="2025-02-26T08:32:22.856" v="4412" actId="20577"/>
        <pc:sldMkLst>
          <pc:docMk/>
          <pc:sldMk cId="2544018731" sldId="2141412015"/>
        </pc:sldMkLst>
        <pc:spChg chg="mod ord">
          <ac:chgData name="Dannecker, Anselm" userId="da0585c2-7192-4172-bb2a-0c8bfa5a91ee" providerId="ADAL" clId="{7B858282-6F92-184A-AA8D-D4CEB8DA6EFF}" dt="2025-02-25T16:22:52.804" v="4224" actId="700"/>
          <ac:spMkLst>
            <pc:docMk/>
            <pc:sldMk cId="2544018731" sldId="2141412015"/>
            <ac:spMk id="2" creationId="{3FB6FA7D-A63D-F7A4-F549-144AEBEB0FBF}"/>
          </ac:spMkLst>
        </pc:spChg>
        <pc:spChg chg="mod ord">
          <ac:chgData name="Dannecker, Anselm" userId="da0585c2-7192-4172-bb2a-0c8bfa5a91ee" providerId="ADAL" clId="{7B858282-6F92-184A-AA8D-D4CEB8DA6EFF}" dt="2025-02-26T08:32:22.856" v="4412" actId="20577"/>
          <ac:spMkLst>
            <pc:docMk/>
            <pc:sldMk cId="2544018731" sldId="2141412015"/>
            <ac:spMk id="3" creationId="{966F478C-DF8F-DE5A-E976-AAE0143A00CE}"/>
          </ac:spMkLst>
        </pc:spChg>
      </pc:sldChg>
      <pc:sldChg chg="modSp add mod modClrScheme chgLayout">
        <pc:chgData name="Dannecker, Anselm" userId="da0585c2-7192-4172-bb2a-0c8bfa5a91ee" providerId="ADAL" clId="{7B858282-6F92-184A-AA8D-D4CEB8DA6EFF}" dt="2025-02-26T08:35:07.880" v="4444" actId="700"/>
        <pc:sldMkLst>
          <pc:docMk/>
          <pc:sldMk cId="3150313053" sldId="2141412016"/>
        </pc:sldMkLst>
        <pc:spChg chg="mod ord">
          <ac:chgData name="Dannecker, Anselm" userId="da0585c2-7192-4172-bb2a-0c8bfa5a91ee" providerId="ADAL" clId="{7B858282-6F92-184A-AA8D-D4CEB8DA6EFF}" dt="2025-02-26T08:35:07.880" v="4444" actId="700"/>
          <ac:spMkLst>
            <pc:docMk/>
            <pc:sldMk cId="3150313053" sldId="2141412016"/>
            <ac:spMk id="2" creationId="{3FB6FA7D-A63D-F7A4-F549-144AEBEB0FBF}"/>
          </ac:spMkLst>
        </pc:spChg>
        <pc:spChg chg="mod ord">
          <ac:chgData name="Dannecker, Anselm" userId="da0585c2-7192-4172-bb2a-0c8bfa5a91ee" providerId="ADAL" clId="{7B858282-6F92-184A-AA8D-D4CEB8DA6EFF}" dt="2025-02-26T08:35:07.880" v="4444" actId="700"/>
          <ac:spMkLst>
            <pc:docMk/>
            <pc:sldMk cId="3150313053" sldId="2141412016"/>
            <ac:spMk id="3" creationId="{966F478C-DF8F-DE5A-E976-AAE0143A00CE}"/>
          </ac:spMkLst>
        </pc:spChg>
      </pc:sldChg>
      <pc:sldChg chg="modSp add mod modClrScheme chgLayout">
        <pc:chgData name="Dannecker, Anselm" userId="da0585c2-7192-4172-bb2a-0c8bfa5a91ee" providerId="ADAL" clId="{7B858282-6F92-184A-AA8D-D4CEB8DA6EFF}" dt="2025-02-28T10:36:41.687" v="5387" actId="12"/>
        <pc:sldMkLst>
          <pc:docMk/>
          <pc:sldMk cId="382894114" sldId="2141412017"/>
        </pc:sldMkLst>
        <pc:spChg chg="mod ord">
          <ac:chgData name="Dannecker, Anselm" userId="da0585c2-7192-4172-bb2a-0c8bfa5a91ee" providerId="ADAL" clId="{7B858282-6F92-184A-AA8D-D4CEB8DA6EFF}" dt="2025-02-25T16:22:52.804" v="4224" actId="700"/>
          <ac:spMkLst>
            <pc:docMk/>
            <pc:sldMk cId="382894114" sldId="2141412017"/>
            <ac:spMk id="2" creationId="{72D6FFD4-1BC1-3004-7A8F-C81B5BC01CD7}"/>
          </ac:spMkLst>
        </pc:spChg>
        <pc:spChg chg="mod ord">
          <ac:chgData name="Dannecker, Anselm" userId="da0585c2-7192-4172-bb2a-0c8bfa5a91ee" providerId="ADAL" clId="{7B858282-6F92-184A-AA8D-D4CEB8DA6EFF}" dt="2025-02-28T10:36:41.687" v="5387" actId="12"/>
          <ac:spMkLst>
            <pc:docMk/>
            <pc:sldMk cId="382894114" sldId="2141412017"/>
            <ac:spMk id="3" creationId="{66CC18CC-EBE7-C224-CB4E-25349D1E41BA}"/>
          </ac:spMkLst>
        </pc:spChg>
      </pc:sldChg>
      <pc:sldChg chg="addSp delSp modSp add mod modClrScheme chgLayout">
        <pc:chgData name="Dannecker, Anselm" userId="da0585c2-7192-4172-bb2a-0c8bfa5a91ee" providerId="ADAL" clId="{7B858282-6F92-184A-AA8D-D4CEB8DA6EFF}" dt="2025-02-28T10:36:20.306" v="5376"/>
        <pc:sldMkLst>
          <pc:docMk/>
          <pc:sldMk cId="4272946501" sldId="2141412027"/>
        </pc:sldMkLst>
        <pc:spChg chg="mod ord">
          <ac:chgData name="Dannecker, Anselm" userId="da0585c2-7192-4172-bb2a-0c8bfa5a91ee" providerId="ADAL" clId="{7B858282-6F92-184A-AA8D-D4CEB8DA6EFF}" dt="2025-02-25T16:19:15.385" v="4167" actId="700"/>
          <ac:spMkLst>
            <pc:docMk/>
            <pc:sldMk cId="4272946501" sldId="2141412027"/>
            <ac:spMk id="2" creationId="{6FD76249-2C11-6A83-CDE7-57398583BE9B}"/>
          </ac:spMkLst>
        </pc:spChg>
        <pc:spChg chg="mod">
          <ac:chgData name="Dannecker, Anselm" userId="da0585c2-7192-4172-bb2a-0c8bfa5a91ee" providerId="ADAL" clId="{7B858282-6F92-184A-AA8D-D4CEB8DA6EFF}" dt="2025-02-28T10:36:20.306" v="5376"/>
          <ac:spMkLst>
            <pc:docMk/>
            <pc:sldMk cId="4272946501" sldId="2141412027"/>
            <ac:spMk id="3" creationId="{3BA0576C-8D0B-93C8-C541-63268FB94676}"/>
          </ac:spMkLst>
        </pc:spChg>
        <pc:spChg chg="mod">
          <ac:chgData name="Dannecker, Anselm" userId="da0585c2-7192-4172-bb2a-0c8bfa5a91ee" providerId="ADAL" clId="{7B858282-6F92-184A-AA8D-D4CEB8DA6EFF}" dt="2025-02-28T10:36:20.306" v="5376"/>
          <ac:spMkLst>
            <pc:docMk/>
            <pc:sldMk cId="4272946501" sldId="2141412027"/>
            <ac:spMk id="4" creationId="{2CE45AD5-4367-12CB-A1D2-25DFAA1D80A2}"/>
          </ac:spMkLst>
        </pc:spChg>
        <pc:spChg chg="mod">
          <ac:chgData name="Dannecker, Anselm" userId="da0585c2-7192-4172-bb2a-0c8bfa5a91ee" providerId="ADAL" clId="{7B858282-6F92-184A-AA8D-D4CEB8DA6EFF}" dt="2025-02-28T10:36:20.306" v="5376"/>
          <ac:spMkLst>
            <pc:docMk/>
            <pc:sldMk cId="4272946501" sldId="2141412027"/>
            <ac:spMk id="5" creationId="{41C531C9-14A3-DF12-1349-F947B7B4DC4C}"/>
          </ac:spMkLst>
        </pc:spChg>
        <pc:spChg chg="mod">
          <ac:chgData name="Dannecker, Anselm" userId="da0585c2-7192-4172-bb2a-0c8bfa5a91ee" providerId="ADAL" clId="{7B858282-6F92-184A-AA8D-D4CEB8DA6EFF}" dt="2025-02-28T10:36:20.306" v="5376"/>
          <ac:spMkLst>
            <pc:docMk/>
            <pc:sldMk cId="4272946501" sldId="2141412027"/>
            <ac:spMk id="6" creationId="{0279D9D6-7F63-845E-2F68-8A52BE09B8FA}"/>
          </ac:spMkLst>
        </pc:spChg>
        <pc:spChg chg="mod">
          <ac:chgData name="Dannecker, Anselm" userId="da0585c2-7192-4172-bb2a-0c8bfa5a91ee" providerId="ADAL" clId="{7B858282-6F92-184A-AA8D-D4CEB8DA6EFF}" dt="2025-02-28T10:36:20.306" v="5376"/>
          <ac:spMkLst>
            <pc:docMk/>
            <pc:sldMk cId="4272946501" sldId="2141412027"/>
            <ac:spMk id="7" creationId="{4344ED8B-EE10-7B53-509A-F2A7E41316FC}"/>
          </ac:spMkLst>
        </pc:spChg>
        <pc:spChg chg="mod">
          <ac:chgData name="Dannecker, Anselm" userId="da0585c2-7192-4172-bb2a-0c8bfa5a91ee" providerId="ADAL" clId="{7B858282-6F92-184A-AA8D-D4CEB8DA6EFF}" dt="2025-02-28T10:36:20.306" v="5376"/>
          <ac:spMkLst>
            <pc:docMk/>
            <pc:sldMk cId="4272946501" sldId="2141412027"/>
            <ac:spMk id="8" creationId="{6CA29092-5B88-9C84-3D52-E0A9E4FCD1CB}"/>
          </ac:spMkLst>
        </pc:spChg>
        <pc:spChg chg="mod">
          <ac:chgData name="Dannecker, Anselm" userId="da0585c2-7192-4172-bb2a-0c8bfa5a91ee" providerId="ADAL" clId="{7B858282-6F92-184A-AA8D-D4CEB8DA6EFF}" dt="2025-02-28T10:36:20.306" v="5376"/>
          <ac:spMkLst>
            <pc:docMk/>
            <pc:sldMk cId="4272946501" sldId="2141412027"/>
            <ac:spMk id="9" creationId="{FF571CEB-3960-ABA8-9B64-55EDF90DE694}"/>
          </ac:spMkLst>
        </pc:spChg>
        <pc:spChg chg="mod">
          <ac:chgData name="Dannecker, Anselm" userId="da0585c2-7192-4172-bb2a-0c8bfa5a91ee" providerId="ADAL" clId="{7B858282-6F92-184A-AA8D-D4CEB8DA6EFF}" dt="2025-02-28T10:36:20.306" v="5376"/>
          <ac:spMkLst>
            <pc:docMk/>
            <pc:sldMk cId="4272946501" sldId="2141412027"/>
            <ac:spMk id="10" creationId="{8A0E2443-5D6B-765D-BE91-8FC237273762}"/>
          </ac:spMkLst>
        </pc:spChg>
        <pc:spChg chg="mod">
          <ac:chgData name="Dannecker, Anselm" userId="da0585c2-7192-4172-bb2a-0c8bfa5a91ee" providerId="ADAL" clId="{7B858282-6F92-184A-AA8D-D4CEB8DA6EFF}" dt="2025-02-28T10:36:20.306" v="5376"/>
          <ac:spMkLst>
            <pc:docMk/>
            <pc:sldMk cId="4272946501" sldId="2141412027"/>
            <ac:spMk id="11" creationId="{719DD340-450C-D285-B14E-AA9E14EF067A}"/>
          </ac:spMkLst>
        </pc:spChg>
      </pc:sldChg>
      <pc:sldChg chg="modSp add mod modClrScheme modShow chgLayout">
        <pc:chgData name="Dannecker, Anselm" userId="da0585c2-7192-4172-bb2a-0c8bfa5a91ee" providerId="ADAL" clId="{7B858282-6F92-184A-AA8D-D4CEB8DA6EFF}" dt="2025-02-28T10:36:20.306" v="5376"/>
        <pc:sldMkLst>
          <pc:docMk/>
          <pc:sldMk cId="3589835226" sldId="2141412028"/>
        </pc:sldMkLst>
        <pc:spChg chg="mod ord">
          <ac:chgData name="Dannecker, Anselm" userId="da0585c2-7192-4172-bb2a-0c8bfa5a91ee" providerId="ADAL" clId="{7B858282-6F92-184A-AA8D-D4CEB8DA6EFF}" dt="2025-02-25T16:21:07.872" v="4201" actId="700"/>
          <ac:spMkLst>
            <pc:docMk/>
            <pc:sldMk cId="3589835226" sldId="2141412028"/>
            <ac:spMk id="2" creationId="{5A8DDF57-5970-FCE2-51FC-C2CE9CD5AC34}"/>
          </ac:spMkLst>
        </pc:spChg>
        <pc:spChg chg="mod ord">
          <ac:chgData name="Dannecker, Anselm" userId="da0585c2-7192-4172-bb2a-0c8bfa5a91ee" providerId="ADAL" clId="{7B858282-6F92-184A-AA8D-D4CEB8DA6EFF}" dt="2025-02-25T16:21:38.242" v="4206" actId="404"/>
          <ac:spMkLst>
            <pc:docMk/>
            <pc:sldMk cId="3589835226" sldId="2141412028"/>
            <ac:spMk id="3" creationId="{191A33B6-C32D-B9BF-6905-197BCC844927}"/>
          </ac:spMkLst>
        </pc:spChg>
        <pc:spChg chg="mod">
          <ac:chgData name="Dannecker, Anselm" userId="da0585c2-7192-4172-bb2a-0c8bfa5a91ee" providerId="ADAL" clId="{7B858282-6F92-184A-AA8D-D4CEB8DA6EFF}" dt="2025-02-28T10:36:20.306" v="5376"/>
          <ac:spMkLst>
            <pc:docMk/>
            <pc:sldMk cId="3589835226" sldId="2141412028"/>
            <ac:spMk id="7" creationId="{C12225FE-4C9D-34E4-1910-13CB65E8051C}"/>
          </ac:spMkLst>
        </pc:spChg>
        <pc:spChg chg="mod">
          <ac:chgData name="Dannecker, Anselm" userId="da0585c2-7192-4172-bb2a-0c8bfa5a91ee" providerId="ADAL" clId="{7B858282-6F92-184A-AA8D-D4CEB8DA6EFF}" dt="2025-02-28T10:36:20.306" v="5376"/>
          <ac:spMkLst>
            <pc:docMk/>
            <pc:sldMk cId="3589835226" sldId="2141412028"/>
            <ac:spMk id="8" creationId="{4D81B365-B23D-2D34-0876-8DAFF8422251}"/>
          </ac:spMkLst>
        </pc:spChg>
        <pc:spChg chg="mod">
          <ac:chgData name="Dannecker, Anselm" userId="da0585c2-7192-4172-bb2a-0c8bfa5a91ee" providerId="ADAL" clId="{7B858282-6F92-184A-AA8D-D4CEB8DA6EFF}" dt="2025-02-28T10:36:20.306" v="5376"/>
          <ac:spMkLst>
            <pc:docMk/>
            <pc:sldMk cId="3589835226" sldId="2141412028"/>
            <ac:spMk id="65" creationId="{021B508C-D00D-4C4E-7FCD-F66C360746FF}"/>
          </ac:spMkLst>
        </pc:spChg>
        <pc:spChg chg="mod">
          <ac:chgData name="Dannecker, Anselm" userId="da0585c2-7192-4172-bb2a-0c8bfa5a91ee" providerId="ADAL" clId="{7B858282-6F92-184A-AA8D-D4CEB8DA6EFF}" dt="2025-02-28T10:36:20.306" v="5376"/>
          <ac:spMkLst>
            <pc:docMk/>
            <pc:sldMk cId="3589835226" sldId="2141412028"/>
            <ac:spMk id="79" creationId="{4CE72EC6-2117-372E-D034-3909EB39578D}"/>
          </ac:spMkLst>
        </pc:spChg>
      </pc:sldChg>
      <pc:sldChg chg="modSp add mod modClrScheme modShow chgLayout">
        <pc:chgData name="Dannecker, Anselm" userId="da0585c2-7192-4172-bb2a-0c8bfa5a91ee" providerId="ADAL" clId="{7B858282-6F92-184A-AA8D-D4CEB8DA6EFF}" dt="2025-02-28T10:36:20.306" v="5376"/>
        <pc:sldMkLst>
          <pc:docMk/>
          <pc:sldMk cId="2087656044" sldId="2141412029"/>
        </pc:sldMkLst>
        <pc:spChg chg="mod ord">
          <ac:chgData name="Dannecker, Anselm" userId="da0585c2-7192-4172-bb2a-0c8bfa5a91ee" providerId="ADAL" clId="{7B858282-6F92-184A-AA8D-D4CEB8DA6EFF}" dt="2025-02-25T16:21:13.183" v="4202" actId="700"/>
          <ac:spMkLst>
            <pc:docMk/>
            <pc:sldMk cId="2087656044" sldId="2141412029"/>
            <ac:spMk id="2" creationId="{5A8DDF57-5970-FCE2-51FC-C2CE9CD5AC34}"/>
          </ac:spMkLst>
        </pc:spChg>
        <pc:spChg chg="mod ord">
          <ac:chgData name="Dannecker, Anselm" userId="da0585c2-7192-4172-bb2a-0c8bfa5a91ee" providerId="ADAL" clId="{7B858282-6F92-184A-AA8D-D4CEB8DA6EFF}" dt="2025-02-25T16:21:54.349" v="4212" actId="404"/>
          <ac:spMkLst>
            <pc:docMk/>
            <pc:sldMk cId="2087656044" sldId="2141412029"/>
            <ac:spMk id="3" creationId="{191A33B6-C32D-B9BF-6905-197BCC844927}"/>
          </ac:spMkLst>
        </pc:spChg>
        <pc:spChg chg="mod">
          <ac:chgData name="Dannecker, Anselm" userId="da0585c2-7192-4172-bb2a-0c8bfa5a91ee" providerId="ADAL" clId="{7B858282-6F92-184A-AA8D-D4CEB8DA6EFF}" dt="2025-02-28T10:36:20.306" v="5376"/>
          <ac:spMkLst>
            <pc:docMk/>
            <pc:sldMk cId="2087656044" sldId="2141412029"/>
            <ac:spMk id="7" creationId="{C12225FE-4C9D-34E4-1910-13CB65E8051C}"/>
          </ac:spMkLst>
        </pc:spChg>
        <pc:spChg chg="mod">
          <ac:chgData name="Dannecker, Anselm" userId="da0585c2-7192-4172-bb2a-0c8bfa5a91ee" providerId="ADAL" clId="{7B858282-6F92-184A-AA8D-D4CEB8DA6EFF}" dt="2025-02-28T10:36:20.306" v="5376"/>
          <ac:spMkLst>
            <pc:docMk/>
            <pc:sldMk cId="2087656044" sldId="2141412029"/>
            <ac:spMk id="8" creationId="{4D81B365-B23D-2D34-0876-8DAFF8422251}"/>
          </ac:spMkLst>
        </pc:spChg>
        <pc:spChg chg="mod">
          <ac:chgData name="Dannecker, Anselm" userId="da0585c2-7192-4172-bb2a-0c8bfa5a91ee" providerId="ADAL" clId="{7B858282-6F92-184A-AA8D-D4CEB8DA6EFF}" dt="2025-02-28T10:36:20.306" v="5376"/>
          <ac:spMkLst>
            <pc:docMk/>
            <pc:sldMk cId="2087656044" sldId="2141412029"/>
            <ac:spMk id="65" creationId="{021B508C-D00D-4C4E-7FCD-F66C360746FF}"/>
          </ac:spMkLst>
        </pc:spChg>
        <pc:spChg chg="mod">
          <ac:chgData name="Dannecker, Anselm" userId="da0585c2-7192-4172-bb2a-0c8bfa5a91ee" providerId="ADAL" clId="{7B858282-6F92-184A-AA8D-D4CEB8DA6EFF}" dt="2025-02-28T10:36:20.306" v="5376"/>
          <ac:spMkLst>
            <pc:docMk/>
            <pc:sldMk cId="2087656044" sldId="2141412029"/>
            <ac:spMk id="79" creationId="{4CE72EC6-2117-372E-D034-3909EB39578D}"/>
          </ac:spMkLst>
        </pc:spChg>
      </pc:sldChg>
      <pc:sldChg chg="addSp delSp modSp add mod modClrScheme chgLayout">
        <pc:chgData name="Dannecker, Anselm" userId="da0585c2-7192-4172-bb2a-0c8bfa5a91ee" providerId="ADAL" clId="{7B858282-6F92-184A-AA8D-D4CEB8DA6EFF}" dt="2025-02-28T10:36:20.345" v="5385" actId="27636"/>
        <pc:sldMkLst>
          <pc:docMk/>
          <pc:sldMk cId="3924157065" sldId="2141412030"/>
        </pc:sldMkLst>
        <pc:spChg chg="mod ord">
          <ac:chgData name="Dannecker, Anselm" userId="da0585c2-7192-4172-bb2a-0c8bfa5a91ee" providerId="ADAL" clId="{7B858282-6F92-184A-AA8D-D4CEB8DA6EFF}" dt="2025-02-26T08:33:39.365" v="4432" actId="700"/>
          <ac:spMkLst>
            <pc:docMk/>
            <pc:sldMk cId="3924157065" sldId="2141412030"/>
            <ac:spMk id="2" creationId="{6FD76249-2C11-6A83-CDE7-57398583BE9B}"/>
          </ac:spMkLst>
        </pc:spChg>
        <pc:spChg chg="mod">
          <ac:chgData name="Dannecker, Anselm" userId="da0585c2-7192-4172-bb2a-0c8bfa5a91ee" providerId="ADAL" clId="{7B858282-6F92-184A-AA8D-D4CEB8DA6EFF}" dt="2025-02-26T08:34:10.897" v="4436" actId="404"/>
          <ac:spMkLst>
            <pc:docMk/>
            <pc:sldMk cId="3924157065" sldId="2141412030"/>
            <ac:spMk id="6" creationId="{F1865CBB-535C-99DD-CD78-832EA710E02C}"/>
          </ac:spMkLst>
        </pc:spChg>
        <pc:spChg chg="mod">
          <ac:chgData name="Dannecker, Anselm" userId="da0585c2-7192-4172-bb2a-0c8bfa5a91ee" providerId="ADAL" clId="{7B858282-6F92-184A-AA8D-D4CEB8DA6EFF}" dt="2025-02-28T10:36:20.341" v="5378" actId="27636"/>
          <ac:spMkLst>
            <pc:docMk/>
            <pc:sldMk cId="3924157065" sldId="2141412030"/>
            <ac:spMk id="8" creationId="{D8A3F80E-B70E-4680-5298-06B31D9DC0E4}"/>
          </ac:spMkLst>
        </pc:spChg>
        <pc:spChg chg="mod">
          <ac:chgData name="Dannecker, Anselm" userId="da0585c2-7192-4172-bb2a-0c8bfa5a91ee" providerId="ADAL" clId="{7B858282-6F92-184A-AA8D-D4CEB8DA6EFF}" dt="2025-02-26T08:35:31.866" v="4446" actId="14100"/>
          <ac:spMkLst>
            <pc:docMk/>
            <pc:sldMk cId="3924157065" sldId="2141412030"/>
            <ac:spMk id="9" creationId="{1A2C4ABF-58BA-E62F-0B06-6A4DE066B3F6}"/>
          </ac:spMkLst>
        </pc:spChg>
        <pc:spChg chg="mod">
          <ac:chgData name="Dannecker, Anselm" userId="da0585c2-7192-4172-bb2a-0c8bfa5a91ee" providerId="ADAL" clId="{7B858282-6F92-184A-AA8D-D4CEB8DA6EFF}" dt="2025-02-26T08:34:10.897" v="4436" actId="404"/>
          <ac:spMkLst>
            <pc:docMk/>
            <pc:sldMk cId="3924157065" sldId="2141412030"/>
            <ac:spMk id="10" creationId="{44C09B47-BB39-DED8-6759-75DD69EA5536}"/>
          </ac:spMkLst>
        </pc:spChg>
        <pc:spChg chg="mod">
          <ac:chgData name="Dannecker, Anselm" userId="da0585c2-7192-4172-bb2a-0c8bfa5a91ee" providerId="ADAL" clId="{7B858282-6F92-184A-AA8D-D4CEB8DA6EFF}" dt="2025-02-28T10:36:20.306" v="5376"/>
          <ac:spMkLst>
            <pc:docMk/>
            <pc:sldMk cId="3924157065" sldId="2141412030"/>
            <ac:spMk id="11" creationId="{C7AA47A1-5679-3BC5-262B-AA696C0C1A72}"/>
          </ac:spMkLst>
        </pc:spChg>
        <pc:spChg chg="mod">
          <ac:chgData name="Dannecker, Anselm" userId="da0585c2-7192-4172-bb2a-0c8bfa5a91ee" providerId="ADAL" clId="{7B858282-6F92-184A-AA8D-D4CEB8DA6EFF}" dt="2025-02-28T10:36:20.306" v="5376"/>
          <ac:spMkLst>
            <pc:docMk/>
            <pc:sldMk cId="3924157065" sldId="2141412030"/>
            <ac:spMk id="12" creationId="{13BD7254-3269-57AD-CC68-774945BF2D02}"/>
          </ac:spMkLst>
        </pc:spChg>
        <pc:spChg chg="mod">
          <ac:chgData name="Dannecker, Anselm" userId="da0585c2-7192-4172-bb2a-0c8bfa5a91ee" providerId="ADAL" clId="{7B858282-6F92-184A-AA8D-D4CEB8DA6EFF}" dt="2025-02-28T10:36:20.306" v="5376"/>
          <ac:spMkLst>
            <pc:docMk/>
            <pc:sldMk cId="3924157065" sldId="2141412030"/>
            <ac:spMk id="14" creationId="{2F10E77C-FD35-2ADB-912F-68AE68E63BB0}"/>
          </ac:spMkLst>
        </pc:spChg>
        <pc:spChg chg="mod">
          <ac:chgData name="Dannecker, Anselm" userId="da0585c2-7192-4172-bb2a-0c8bfa5a91ee" providerId="ADAL" clId="{7B858282-6F92-184A-AA8D-D4CEB8DA6EFF}" dt="2025-02-28T10:36:20.343" v="5381" actId="27636"/>
          <ac:spMkLst>
            <pc:docMk/>
            <pc:sldMk cId="3924157065" sldId="2141412030"/>
            <ac:spMk id="15" creationId="{6A1ED459-00A8-A99E-054C-677B0AFAE805}"/>
          </ac:spMkLst>
        </pc:spChg>
        <pc:spChg chg="mod">
          <ac:chgData name="Dannecker, Anselm" userId="da0585c2-7192-4172-bb2a-0c8bfa5a91ee" providerId="ADAL" clId="{7B858282-6F92-184A-AA8D-D4CEB8DA6EFF}" dt="2025-02-28T10:36:20.342" v="5379" actId="27636"/>
          <ac:spMkLst>
            <pc:docMk/>
            <pc:sldMk cId="3924157065" sldId="2141412030"/>
            <ac:spMk id="19" creationId="{BC6CECBA-D9DD-9C7B-4F9E-20020F7292BE}"/>
          </ac:spMkLst>
        </pc:spChg>
        <pc:spChg chg="mod">
          <ac:chgData name="Dannecker, Anselm" userId="da0585c2-7192-4172-bb2a-0c8bfa5a91ee" providerId="ADAL" clId="{7B858282-6F92-184A-AA8D-D4CEB8DA6EFF}" dt="2025-02-28T10:36:20.344" v="5383" actId="27636"/>
          <ac:spMkLst>
            <pc:docMk/>
            <pc:sldMk cId="3924157065" sldId="2141412030"/>
            <ac:spMk id="20" creationId="{44773A9D-EB73-8D61-EFCE-9F51F61F3011}"/>
          </ac:spMkLst>
        </pc:spChg>
        <pc:spChg chg="mod">
          <ac:chgData name="Dannecker, Anselm" userId="da0585c2-7192-4172-bb2a-0c8bfa5a91ee" providerId="ADAL" clId="{7B858282-6F92-184A-AA8D-D4CEB8DA6EFF}" dt="2025-02-28T10:36:20.343" v="5382" actId="27636"/>
          <ac:spMkLst>
            <pc:docMk/>
            <pc:sldMk cId="3924157065" sldId="2141412030"/>
            <ac:spMk id="21" creationId="{0C448D3B-07F7-D0FF-30DE-AA2A3587FA50}"/>
          </ac:spMkLst>
        </pc:spChg>
        <pc:spChg chg="mod">
          <ac:chgData name="Dannecker, Anselm" userId="da0585c2-7192-4172-bb2a-0c8bfa5a91ee" providerId="ADAL" clId="{7B858282-6F92-184A-AA8D-D4CEB8DA6EFF}" dt="2025-02-28T10:36:20.345" v="5385" actId="27636"/>
          <ac:spMkLst>
            <pc:docMk/>
            <pc:sldMk cId="3924157065" sldId="2141412030"/>
            <ac:spMk id="22" creationId="{F739ADE6-29E7-0075-2DE7-E46BCD9F3CE9}"/>
          </ac:spMkLst>
        </pc:spChg>
        <pc:spChg chg="mod">
          <ac:chgData name="Dannecker, Anselm" userId="da0585c2-7192-4172-bb2a-0c8bfa5a91ee" providerId="ADAL" clId="{7B858282-6F92-184A-AA8D-D4CEB8DA6EFF}" dt="2025-02-28T10:36:20.344" v="5384" actId="27636"/>
          <ac:spMkLst>
            <pc:docMk/>
            <pc:sldMk cId="3924157065" sldId="2141412030"/>
            <ac:spMk id="23" creationId="{A08C4401-E08E-61FB-F50B-9FACB50361FB}"/>
          </ac:spMkLst>
        </pc:spChg>
        <pc:spChg chg="mod">
          <ac:chgData name="Dannecker, Anselm" userId="da0585c2-7192-4172-bb2a-0c8bfa5a91ee" providerId="ADAL" clId="{7B858282-6F92-184A-AA8D-D4CEB8DA6EFF}" dt="2025-02-28T10:36:20.342" v="5380" actId="27636"/>
          <ac:spMkLst>
            <pc:docMk/>
            <pc:sldMk cId="3924157065" sldId="2141412030"/>
            <ac:spMk id="24" creationId="{39C0029A-21E0-FCE7-0DCB-636C85F15E52}"/>
          </ac:spMkLst>
        </pc:spChg>
        <pc:picChg chg="mod">
          <ac:chgData name="Dannecker, Anselm" userId="da0585c2-7192-4172-bb2a-0c8bfa5a91ee" providerId="ADAL" clId="{7B858282-6F92-184A-AA8D-D4CEB8DA6EFF}" dt="2025-02-26T08:34:10.897" v="4436" actId="404"/>
          <ac:picMkLst>
            <pc:docMk/>
            <pc:sldMk cId="3924157065" sldId="2141412030"/>
            <ac:picMk id="5" creationId="{BC8C0F01-FBB8-112C-779D-9FF474D611A6}"/>
          </ac:picMkLst>
        </pc:picChg>
        <pc:picChg chg="mod">
          <ac:chgData name="Dannecker, Anselm" userId="da0585c2-7192-4172-bb2a-0c8bfa5a91ee" providerId="ADAL" clId="{7B858282-6F92-184A-AA8D-D4CEB8DA6EFF}" dt="2025-02-26T08:34:10.897" v="4436" actId="404"/>
          <ac:picMkLst>
            <pc:docMk/>
            <pc:sldMk cId="3924157065" sldId="2141412030"/>
            <ac:picMk id="13" creationId="{2B86863F-B0ED-694B-57E7-AA883C7ADEF2}"/>
          </ac:picMkLst>
        </pc:picChg>
        <pc:picChg chg="mod">
          <ac:chgData name="Dannecker, Anselm" userId="da0585c2-7192-4172-bb2a-0c8bfa5a91ee" providerId="ADAL" clId="{7B858282-6F92-184A-AA8D-D4CEB8DA6EFF}" dt="2025-02-26T08:34:10.897" v="4436" actId="404"/>
          <ac:picMkLst>
            <pc:docMk/>
            <pc:sldMk cId="3924157065" sldId="2141412030"/>
            <ac:picMk id="17" creationId="{D553350E-38FD-4617-C0B7-8C4A835CE8AF}"/>
          </ac:picMkLst>
        </pc:picChg>
      </pc:sldChg>
      <pc:sldChg chg="addSp delSp modSp add mod modClrScheme modAnim chgLayout">
        <pc:chgData name="Dannecker, Anselm" userId="da0585c2-7192-4172-bb2a-0c8bfa5a91ee" providerId="ADAL" clId="{7B858282-6F92-184A-AA8D-D4CEB8DA6EFF}" dt="2025-02-28T10:36:20.348" v="5386" actId="27636"/>
        <pc:sldMkLst>
          <pc:docMk/>
          <pc:sldMk cId="2317218643" sldId="2141412031"/>
        </pc:sldMkLst>
        <pc:spChg chg="mod ord">
          <ac:chgData name="Dannecker, Anselm" userId="da0585c2-7192-4172-bb2a-0c8bfa5a91ee" providerId="ADAL" clId="{7B858282-6F92-184A-AA8D-D4CEB8DA6EFF}" dt="2025-02-26T08:35:49.208" v="4452" actId="1076"/>
          <ac:spMkLst>
            <pc:docMk/>
            <pc:sldMk cId="2317218643" sldId="2141412031"/>
            <ac:spMk id="2" creationId="{6FD76249-2C11-6A83-CDE7-57398583BE9B}"/>
          </ac:spMkLst>
        </pc:spChg>
        <pc:spChg chg="add mod">
          <ac:chgData name="Dannecker, Anselm" userId="da0585c2-7192-4172-bb2a-0c8bfa5a91ee" providerId="ADAL" clId="{7B858282-6F92-184A-AA8D-D4CEB8DA6EFF}" dt="2025-02-26T08:35:43.865" v="4451" actId="167"/>
          <ac:spMkLst>
            <pc:docMk/>
            <pc:sldMk cId="2317218643" sldId="2141412031"/>
            <ac:spMk id="3" creationId="{6ED38D9B-6996-5291-18AE-739AA1E40C4E}"/>
          </ac:spMkLst>
        </pc:spChg>
        <pc:spChg chg="mod">
          <ac:chgData name="Dannecker, Anselm" userId="da0585c2-7192-4172-bb2a-0c8bfa5a91ee" providerId="ADAL" clId="{7B858282-6F92-184A-AA8D-D4CEB8DA6EFF}" dt="2025-02-28T10:36:20.348" v="5386" actId="27636"/>
          <ac:spMkLst>
            <pc:docMk/>
            <pc:sldMk cId="2317218643" sldId="2141412031"/>
            <ac:spMk id="8" creationId="{D8A3F80E-B70E-4680-5298-06B31D9DC0E4}"/>
          </ac:spMkLst>
        </pc:spChg>
        <pc:spChg chg="mod">
          <ac:chgData name="Dannecker, Anselm" userId="da0585c2-7192-4172-bb2a-0c8bfa5a91ee" providerId="ADAL" clId="{7B858282-6F92-184A-AA8D-D4CEB8DA6EFF}" dt="2025-02-28T10:36:20.306" v="5376"/>
          <ac:spMkLst>
            <pc:docMk/>
            <pc:sldMk cId="2317218643" sldId="2141412031"/>
            <ac:spMk id="22" creationId="{DFF27946-B92B-8601-E5F7-727E5A6E8007}"/>
          </ac:spMkLst>
        </pc:spChg>
        <pc:spChg chg="mod">
          <ac:chgData name="Dannecker, Anselm" userId="da0585c2-7192-4172-bb2a-0c8bfa5a91ee" providerId="ADAL" clId="{7B858282-6F92-184A-AA8D-D4CEB8DA6EFF}" dt="2025-02-28T10:36:20.306" v="5376"/>
          <ac:spMkLst>
            <pc:docMk/>
            <pc:sldMk cId="2317218643" sldId="2141412031"/>
            <ac:spMk id="23" creationId="{F95B2BF8-8841-3F2B-A6B3-E7980508F191}"/>
          </ac:spMkLst>
        </pc:spChg>
        <pc:spChg chg="mod">
          <ac:chgData name="Dannecker, Anselm" userId="da0585c2-7192-4172-bb2a-0c8bfa5a91ee" providerId="ADAL" clId="{7B858282-6F92-184A-AA8D-D4CEB8DA6EFF}" dt="2025-02-26T08:35:22.421" v="4445" actId="207"/>
          <ac:spMkLst>
            <pc:docMk/>
            <pc:sldMk cId="2317218643" sldId="2141412031"/>
            <ac:spMk id="24" creationId="{7A72E0A1-32A6-3C68-4C83-8FBDD736E780}"/>
          </ac:spMkLst>
        </pc:spChg>
        <pc:spChg chg="mod">
          <ac:chgData name="Dannecker, Anselm" userId="da0585c2-7192-4172-bb2a-0c8bfa5a91ee" providerId="ADAL" clId="{7B858282-6F92-184A-AA8D-D4CEB8DA6EFF}" dt="2025-02-26T08:35:22.421" v="4445" actId="207"/>
          <ac:spMkLst>
            <pc:docMk/>
            <pc:sldMk cId="2317218643" sldId="2141412031"/>
            <ac:spMk id="26" creationId="{0EE46B17-CBAB-65E6-BC3E-4E6AC6C416B5}"/>
          </ac:spMkLst>
        </pc:spChg>
        <pc:spChg chg="mod">
          <ac:chgData name="Dannecker, Anselm" userId="da0585c2-7192-4172-bb2a-0c8bfa5a91ee" providerId="ADAL" clId="{7B858282-6F92-184A-AA8D-D4CEB8DA6EFF}" dt="2025-02-26T08:35:22.421" v="4445" actId="207"/>
          <ac:spMkLst>
            <pc:docMk/>
            <pc:sldMk cId="2317218643" sldId="2141412031"/>
            <ac:spMk id="29" creationId="{0917D17A-C29B-67C2-A3CB-8613016A06C8}"/>
          </ac:spMkLst>
        </pc:spChg>
        <pc:picChg chg="mod">
          <ac:chgData name="Dannecker, Anselm" userId="da0585c2-7192-4172-bb2a-0c8bfa5a91ee" providerId="ADAL" clId="{7B858282-6F92-184A-AA8D-D4CEB8DA6EFF}" dt="2025-02-26T08:35:22.421" v="4445" actId="207"/>
          <ac:picMkLst>
            <pc:docMk/>
            <pc:sldMk cId="2317218643" sldId="2141412031"/>
            <ac:picMk id="5" creationId="{BC8C0F01-FBB8-112C-779D-9FF474D611A6}"/>
          </ac:picMkLst>
        </pc:picChg>
        <pc:picChg chg="mod">
          <ac:chgData name="Dannecker, Anselm" userId="da0585c2-7192-4172-bb2a-0c8bfa5a91ee" providerId="ADAL" clId="{7B858282-6F92-184A-AA8D-D4CEB8DA6EFF}" dt="2025-02-26T08:35:22.421" v="4445" actId="207"/>
          <ac:picMkLst>
            <pc:docMk/>
            <pc:sldMk cId="2317218643" sldId="2141412031"/>
            <ac:picMk id="7" creationId="{324DF03C-400C-3F01-32EE-25C5C470EBA8}"/>
          </ac:picMkLst>
        </pc:picChg>
        <pc:picChg chg="mod">
          <ac:chgData name="Dannecker, Anselm" userId="da0585c2-7192-4172-bb2a-0c8bfa5a91ee" providerId="ADAL" clId="{7B858282-6F92-184A-AA8D-D4CEB8DA6EFF}" dt="2025-02-26T08:35:22.421" v="4445" actId="207"/>
          <ac:picMkLst>
            <pc:docMk/>
            <pc:sldMk cId="2317218643" sldId="2141412031"/>
            <ac:picMk id="15" creationId="{C862FFAF-C5B2-69BD-A00B-C139F518FA13}"/>
          </ac:picMkLst>
        </pc:picChg>
        <pc:picChg chg="mod">
          <ac:chgData name="Dannecker, Anselm" userId="da0585c2-7192-4172-bb2a-0c8bfa5a91ee" providerId="ADAL" clId="{7B858282-6F92-184A-AA8D-D4CEB8DA6EFF}" dt="2025-02-26T08:35:22.421" v="4445" actId="207"/>
          <ac:picMkLst>
            <pc:docMk/>
            <pc:sldMk cId="2317218643" sldId="2141412031"/>
            <ac:picMk id="17" creationId="{D553350E-38FD-4617-C0B7-8C4A835CE8AF}"/>
          </ac:picMkLst>
        </pc:picChg>
      </pc:sldChg>
      <pc:sldChg chg="modSp add del mod modClrScheme chgLayout">
        <pc:chgData name="Dannecker, Anselm" userId="da0585c2-7192-4172-bb2a-0c8bfa5a91ee" providerId="ADAL" clId="{7B858282-6F92-184A-AA8D-D4CEB8DA6EFF}" dt="2025-02-26T08:30:35.018" v="4306" actId="2696"/>
        <pc:sldMkLst>
          <pc:docMk/>
          <pc:sldMk cId="2597829744" sldId="2141412034"/>
        </pc:sldMkLst>
      </pc:sldChg>
      <pc:sldChg chg="addSp modSp add mod modClrScheme chgLayout modNotes modNotesTx">
        <pc:chgData name="Dannecker, Anselm" userId="da0585c2-7192-4172-bb2a-0c8bfa5a91ee" providerId="ADAL" clId="{7B858282-6F92-184A-AA8D-D4CEB8DA6EFF}" dt="2025-02-28T10:36:20.306" v="5376"/>
        <pc:sldMkLst>
          <pc:docMk/>
          <pc:sldMk cId="3384612997" sldId="2141412035"/>
        </pc:sldMkLst>
        <pc:spChg chg="mod ord">
          <ac:chgData name="Dannecker, Anselm" userId="da0585c2-7192-4172-bb2a-0c8bfa5a91ee" providerId="ADAL" clId="{7B858282-6F92-184A-AA8D-D4CEB8DA6EFF}" dt="2025-02-25T16:22:52.804" v="4224" actId="700"/>
          <ac:spMkLst>
            <pc:docMk/>
            <pc:sldMk cId="3384612997" sldId="2141412035"/>
            <ac:spMk id="2" creationId="{6FD76249-2C11-6A83-CDE7-57398583BE9B}"/>
          </ac:spMkLst>
        </pc:spChg>
        <pc:spChg chg="mod">
          <ac:chgData name="Dannecker, Anselm" userId="da0585c2-7192-4172-bb2a-0c8bfa5a91ee" providerId="ADAL" clId="{7B858282-6F92-184A-AA8D-D4CEB8DA6EFF}" dt="2025-02-28T10:36:20.306" v="5376"/>
          <ac:spMkLst>
            <pc:docMk/>
            <pc:sldMk cId="3384612997" sldId="2141412035"/>
            <ac:spMk id="3" creationId="{C93707B7-A459-FF81-468B-EBF1C97E9416}"/>
          </ac:spMkLst>
        </pc:spChg>
        <pc:spChg chg="add mod ord">
          <ac:chgData name="Dannecker, Anselm" userId="da0585c2-7192-4172-bb2a-0c8bfa5a91ee" providerId="ADAL" clId="{7B858282-6F92-184A-AA8D-D4CEB8DA6EFF}" dt="2025-02-25T16:22:52.804" v="4224" actId="700"/>
          <ac:spMkLst>
            <pc:docMk/>
            <pc:sldMk cId="3384612997" sldId="2141412035"/>
            <ac:spMk id="4" creationId="{4C5274EE-9626-5B0C-4B06-C4CF6E2B1B8D}"/>
          </ac:spMkLst>
        </pc:spChg>
        <pc:spChg chg="mod">
          <ac:chgData name="Dannecker, Anselm" userId="da0585c2-7192-4172-bb2a-0c8bfa5a91ee" providerId="ADAL" clId="{7B858282-6F92-184A-AA8D-D4CEB8DA6EFF}" dt="2025-02-28T10:36:20.306" v="5376"/>
          <ac:spMkLst>
            <pc:docMk/>
            <pc:sldMk cId="3384612997" sldId="2141412035"/>
            <ac:spMk id="5" creationId="{9AEA125F-4892-6E23-6CA2-9D91870E1301}"/>
          </ac:spMkLst>
        </pc:spChg>
        <pc:spChg chg="mod">
          <ac:chgData name="Dannecker, Anselm" userId="da0585c2-7192-4172-bb2a-0c8bfa5a91ee" providerId="ADAL" clId="{7B858282-6F92-184A-AA8D-D4CEB8DA6EFF}" dt="2025-02-28T10:36:20.306" v="5376"/>
          <ac:spMkLst>
            <pc:docMk/>
            <pc:sldMk cId="3384612997" sldId="2141412035"/>
            <ac:spMk id="9" creationId="{48D3BA0E-187F-2F7B-CD11-3D043A37D132}"/>
          </ac:spMkLst>
        </pc:spChg>
        <pc:spChg chg="mod">
          <ac:chgData name="Dannecker, Anselm" userId="da0585c2-7192-4172-bb2a-0c8bfa5a91ee" providerId="ADAL" clId="{7B858282-6F92-184A-AA8D-D4CEB8DA6EFF}" dt="2025-02-28T10:36:20.306" v="5376"/>
          <ac:spMkLst>
            <pc:docMk/>
            <pc:sldMk cId="3384612997" sldId="2141412035"/>
            <ac:spMk id="10" creationId="{5C7769D5-AA66-0D6B-7251-AAD1E5C7EFAC}"/>
          </ac:spMkLst>
        </pc:spChg>
        <pc:spChg chg="mod">
          <ac:chgData name="Dannecker, Anselm" userId="da0585c2-7192-4172-bb2a-0c8bfa5a91ee" providerId="ADAL" clId="{7B858282-6F92-184A-AA8D-D4CEB8DA6EFF}" dt="2025-02-28T10:36:20.306" v="5376"/>
          <ac:spMkLst>
            <pc:docMk/>
            <pc:sldMk cId="3384612997" sldId="2141412035"/>
            <ac:spMk id="16" creationId="{EDCDBA40-57D9-3B57-3AAB-A98838F3EC90}"/>
          </ac:spMkLst>
        </pc:spChg>
      </pc:sldChg>
      <pc:sldChg chg="addSp modSp add mod modClrScheme chgLayout modNotesTx">
        <pc:chgData name="Dannecker, Anselm" userId="da0585c2-7192-4172-bb2a-0c8bfa5a91ee" providerId="ADAL" clId="{7B858282-6F92-184A-AA8D-D4CEB8DA6EFF}" dt="2025-02-28T10:36:20.306" v="5376"/>
        <pc:sldMkLst>
          <pc:docMk/>
          <pc:sldMk cId="469536833" sldId="2141412036"/>
        </pc:sldMkLst>
        <pc:spChg chg="mod ord">
          <ac:chgData name="Dannecker, Anselm" userId="da0585c2-7192-4172-bb2a-0c8bfa5a91ee" providerId="ADAL" clId="{7B858282-6F92-184A-AA8D-D4CEB8DA6EFF}" dt="2025-02-26T08:29:25.423" v="4236" actId="2711"/>
          <ac:spMkLst>
            <pc:docMk/>
            <pc:sldMk cId="469536833" sldId="2141412036"/>
            <ac:spMk id="2" creationId="{6FD76249-2C11-6A83-CDE7-57398583BE9B}"/>
          </ac:spMkLst>
        </pc:spChg>
        <pc:spChg chg="mod">
          <ac:chgData name="Dannecker, Anselm" userId="da0585c2-7192-4172-bb2a-0c8bfa5a91ee" providerId="ADAL" clId="{7B858282-6F92-184A-AA8D-D4CEB8DA6EFF}" dt="2025-02-28T10:36:20.306" v="5376"/>
          <ac:spMkLst>
            <pc:docMk/>
            <pc:sldMk cId="469536833" sldId="2141412036"/>
            <ac:spMk id="3" creationId="{E6E8C257-0FEB-4F1D-EB10-35495075A113}"/>
          </ac:spMkLst>
        </pc:spChg>
        <pc:spChg chg="mod">
          <ac:chgData name="Dannecker, Anselm" userId="da0585c2-7192-4172-bb2a-0c8bfa5a91ee" providerId="ADAL" clId="{7B858282-6F92-184A-AA8D-D4CEB8DA6EFF}" dt="2025-02-28T10:36:20.306" v="5376"/>
          <ac:spMkLst>
            <pc:docMk/>
            <pc:sldMk cId="469536833" sldId="2141412036"/>
            <ac:spMk id="4" creationId="{3AEAC8B9-FC34-5D4C-E70D-5839B0647364}"/>
          </ac:spMkLst>
        </pc:spChg>
        <pc:spChg chg="mod">
          <ac:chgData name="Dannecker, Anselm" userId="da0585c2-7192-4172-bb2a-0c8bfa5a91ee" providerId="ADAL" clId="{7B858282-6F92-184A-AA8D-D4CEB8DA6EFF}" dt="2025-02-28T10:36:20.306" v="5376"/>
          <ac:spMkLst>
            <pc:docMk/>
            <pc:sldMk cId="469536833" sldId="2141412036"/>
            <ac:spMk id="5" creationId="{0188E24C-0CCC-4A4F-E54A-C517EF66B10A}"/>
          </ac:spMkLst>
        </pc:spChg>
        <pc:spChg chg="mod">
          <ac:chgData name="Dannecker, Anselm" userId="da0585c2-7192-4172-bb2a-0c8bfa5a91ee" providerId="ADAL" clId="{7B858282-6F92-184A-AA8D-D4CEB8DA6EFF}" dt="2025-02-28T10:36:20.306" v="5376"/>
          <ac:spMkLst>
            <pc:docMk/>
            <pc:sldMk cId="469536833" sldId="2141412036"/>
            <ac:spMk id="6" creationId="{0517C49B-0A14-2B6A-4EBC-044C6DBBB512}"/>
          </ac:spMkLst>
        </pc:spChg>
        <pc:spChg chg="add mod ord">
          <ac:chgData name="Dannecker, Anselm" userId="da0585c2-7192-4172-bb2a-0c8bfa5a91ee" providerId="ADAL" clId="{7B858282-6F92-184A-AA8D-D4CEB8DA6EFF}" dt="2025-02-26T08:29:25.423" v="4236" actId="2711"/>
          <ac:spMkLst>
            <pc:docMk/>
            <pc:sldMk cId="469536833" sldId="2141412036"/>
            <ac:spMk id="7" creationId="{D81869FD-A00F-351F-24AD-8FF784B6775A}"/>
          </ac:spMkLst>
        </pc:spChg>
        <pc:spChg chg="mod">
          <ac:chgData name="Dannecker, Anselm" userId="da0585c2-7192-4172-bb2a-0c8bfa5a91ee" providerId="ADAL" clId="{7B858282-6F92-184A-AA8D-D4CEB8DA6EFF}" dt="2025-02-26T08:29:25.423" v="4236" actId="2711"/>
          <ac:spMkLst>
            <pc:docMk/>
            <pc:sldMk cId="469536833" sldId="2141412036"/>
            <ac:spMk id="16" creationId="{EDCDBA40-57D9-3B57-3AAB-A98838F3EC90}"/>
          </ac:spMkLst>
        </pc:spChg>
      </pc:sldChg>
      <pc:sldChg chg="addSp modSp add mod modClrScheme chgLayout modNotes modNotesTx">
        <pc:chgData name="Dannecker, Anselm" userId="da0585c2-7192-4172-bb2a-0c8bfa5a91ee" providerId="ADAL" clId="{7B858282-6F92-184A-AA8D-D4CEB8DA6EFF}" dt="2025-02-28T10:36:20.306" v="5376"/>
        <pc:sldMkLst>
          <pc:docMk/>
          <pc:sldMk cId="3896689601" sldId="2141412037"/>
        </pc:sldMkLst>
        <pc:spChg chg="mod ord">
          <ac:chgData name="Dannecker, Anselm" userId="da0585c2-7192-4172-bb2a-0c8bfa5a91ee" providerId="ADAL" clId="{7B858282-6F92-184A-AA8D-D4CEB8DA6EFF}" dt="2025-02-25T16:22:52.804" v="4224" actId="700"/>
          <ac:spMkLst>
            <pc:docMk/>
            <pc:sldMk cId="3896689601" sldId="2141412037"/>
            <ac:spMk id="2" creationId="{6FD76249-2C11-6A83-CDE7-57398583BE9B}"/>
          </ac:spMkLst>
        </pc:spChg>
        <pc:spChg chg="mod">
          <ac:chgData name="Dannecker, Anselm" userId="da0585c2-7192-4172-bb2a-0c8bfa5a91ee" providerId="ADAL" clId="{7B858282-6F92-184A-AA8D-D4CEB8DA6EFF}" dt="2025-02-28T10:36:20.306" v="5376"/>
          <ac:spMkLst>
            <pc:docMk/>
            <pc:sldMk cId="3896689601" sldId="2141412037"/>
            <ac:spMk id="3" creationId="{EB0423ED-D4A5-0B61-432A-5B6315CE9573}"/>
          </ac:spMkLst>
        </pc:spChg>
        <pc:spChg chg="mod">
          <ac:chgData name="Dannecker, Anselm" userId="da0585c2-7192-4172-bb2a-0c8bfa5a91ee" providerId="ADAL" clId="{7B858282-6F92-184A-AA8D-D4CEB8DA6EFF}" dt="2025-02-28T10:36:20.306" v="5376"/>
          <ac:spMkLst>
            <pc:docMk/>
            <pc:sldMk cId="3896689601" sldId="2141412037"/>
            <ac:spMk id="4" creationId="{A01BC405-7EFF-F5C9-8F27-9EB853EACB24}"/>
          </ac:spMkLst>
        </pc:spChg>
        <pc:spChg chg="mod">
          <ac:chgData name="Dannecker, Anselm" userId="da0585c2-7192-4172-bb2a-0c8bfa5a91ee" providerId="ADAL" clId="{7B858282-6F92-184A-AA8D-D4CEB8DA6EFF}" dt="2025-02-28T10:36:20.306" v="5376"/>
          <ac:spMkLst>
            <pc:docMk/>
            <pc:sldMk cId="3896689601" sldId="2141412037"/>
            <ac:spMk id="5" creationId="{51061520-C6B3-DBB8-9E03-37684D7F7E15}"/>
          </ac:spMkLst>
        </pc:spChg>
        <pc:spChg chg="add mod ord">
          <ac:chgData name="Dannecker, Anselm" userId="da0585c2-7192-4172-bb2a-0c8bfa5a91ee" providerId="ADAL" clId="{7B858282-6F92-184A-AA8D-D4CEB8DA6EFF}" dt="2025-02-25T16:22:52.804" v="4224" actId="700"/>
          <ac:spMkLst>
            <pc:docMk/>
            <pc:sldMk cId="3896689601" sldId="2141412037"/>
            <ac:spMk id="6" creationId="{5ADCEF59-8CB1-F205-0DA1-E1812AB7D754}"/>
          </ac:spMkLst>
        </pc:spChg>
        <pc:spChg chg="mod">
          <ac:chgData name="Dannecker, Anselm" userId="da0585c2-7192-4172-bb2a-0c8bfa5a91ee" providerId="ADAL" clId="{7B858282-6F92-184A-AA8D-D4CEB8DA6EFF}" dt="2025-02-28T10:36:20.306" v="5376"/>
          <ac:spMkLst>
            <pc:docMk/>
            <pc:sldMk cId="3896689601" sldId="2141412037"/>
            <ac:spMk id="7" creationId="{465A1F5A-F26E-B734-D356-C827DD40C472}"/>
          </ac:spMkLst>
        </pc:spChg>
        <pc:spChg chg="mod">
          <ac:chgData name="Dannecker, Anselm" userId="da0585c2-7192-4172-bb2a-0c8bfa5a91ee" providerId="ADAL" clId="{7B858282-6F92-184A-AA8D-D4CEB8DA6EFF}" dt="2025-02-28T10:36:20.306" v="5376"/>
          <ac:spMkLst>
            <pc:docMk/>
            <pc:sldMk cId="3896689601" sldId="2141412037"/>
            <ac:spMk id="16" creationId="{EDCDBA40-57D9-3B57-3AAB-A98838F3EC90}"/>
          </ac:spMkLst>
        </pc:spChg>
      </pc:sldChg>
      <pc:sldChg chg="addSp modSp add mod modClrScheme chgLayout">
        <pc:chgData name="Dannecker, Anselm" userId="da0585c2-7192-4172-bb2a-0c8bfa5a91ee" providerId="ADAL" clId="{7B858282-6F92-184A-AA8D-D4CEB8DA6EFF}" dt="2025-02-28T10:36:20.306" v="5376"/>
        <pc:sldMkLst>
          <pc:docMk/>
          <pc:sldMk cId="2811499835" sldId="2141412039"/>
        </pc:sldMkLst>
        <pc:spChg chg="mod ord">
          <ac:chgData name="Dannecker, Anselm" userId="da0585c2-7192-4172-bb2a-0c8bfa5a91ee" providerId="ADAL" clId="{7B858282-6F92-184A-AA8D-D4CEB8DA6EFF}" dt="2025-02-25T16:22:52.804" v="4224" actId="700"/>
          <ac:spMkLst>
            <pc:docMk/>
            <pc:sldMk cId="2811499835" sldId="2141412039"/>
            <ac:spMk id="2" creationId="{6FD76249-2C11-6A83-CDE7-57398583BE9B}"/>
          </ac:spMkLst>
        </pc:spChg>
        <pc:spChg chg="add mod ord">
          <ac:chgData name="Dannecker, Anselm" userId="da0585c2-7192-4172-bb2a-0c8bfa5a91ee" providerId="ADAL" clId="{7B858282-6F92-184A-AA8D-D4CEB8DA6EFF}" dt="2025-02-25T16:22:52.804" v="4224" actId="700"/>
          <ac:spMkLst>
            <pc:docMk/>
            <pc:sldMk cId="2811499835" sldId="2141412039"/>
            <ac:spMk id="3" creationId="{AF62C922-F330-D508-45C2-B1EC514A442C}"/>
          </ac:spMkLst>
        </pc:spChg>
        <pc:spChg chg="mod">
          <ac:chgData name="Dannecker, Anselm" userId="da0585c2-7192-4172-bb2a-0c8bfa5a91ee" providerId="ADAL" clId="{7B858282-6F92-184A-AA8D-D4CEB8DA6EFF}" dt="2025-02-28T10:36:20.306" v="5376"/>
          <ac:spMkLst>
            <pc:docMk/>
            <pc:sldMk cId="2811499835" sldId="2141412039"/>
            <ac:spMk id="5" creationId="{804FF7E7-A5AF-769A-B9AD-87C080F76E36}"/>
          </ac:spMkLst>
        </pc:spChg>
        <pc:spChg chg="mod">
          <ac:chgData name="Dannecker, Anselm" userId="da0585c2-7192-4172-bb2a-0c8bfa5a91ee" providerId="ADAL" clId="{7B858282-6F92-184A-AA8D-D4CEB8DA6EFF}" dt="2025-02-28T10:36:20.306" v="5376"/>
          <ac:spMkLst>
            <pc:docMk/>
            <pc:sldMk cId="2811499835" sldId="2141412039"/>
            <ac:spMk id="6" creationId="{CA168601-C576-2BA8-D3DF-B57C2D8B2CF4}"/>
          </ac:spMkLst>
        </pc:spChg>
        <pc:spChg chg="mod">
          <ac:chgData name="Dannecker, Anselm" userId="da0585c2-7192-4172-bb2a-0c8bfa5a91ee" providerId="ADAL" clId="{7B858282-6F92-184A-AA8D-D4CEB8DA6EFF}" dt="2025-02-28T10:36:20.306" v="5376"/>
          <ac:spMkLst>
            <pc:docMk/>
            <pc:sldMk cId="2811499835" sldId="2141412039"/>
            <ac:spMk id="7" creationId="{D5E8CA77-3AB3-2478-6A60-9534B06F1E6D}"/>
          </ac:spMkLst>
        </pc:spChg>
        <pc:spChg chg="mod">
          <ac:chgData name="Dannecker, Anselm" userId="da0585c2-7192-4172-bb2a-0c8bfa5a91ee" providerId="ADAL" clId="{7B858282-6F92-184A-AA8D-D4CEB8DA6EFF}" dt="2025-02-28T10:36:20.306" v="5376"/>
          <ac:spMkLst>
            <pc:docMk/>
            <pc:sldMk cId="2811499835" sldId="2141412039"/>
            <ac:spMk id="10" creationId="{99676C75-1A94-0CE4-97D8-1EB69977D908}"/>
          </ac:spMkLst>
        </pc:spChg>
        <pc:spChg chg="mod">
          <ac:chgData name="Dannecker, Anselm" userId="da0585c2-7192-4172-bb2a-0c8bfa5a91ee" providerId="ADAL" clId="{7B858282-6F92-184A-AA8D-D4CEB8DA6EFF}" dt="2025-02-28T10:36:20.306" v="5376"/>
          <ac:spMkLst>
            <pc:docMk/>
            <pc:sldMk cId="2811499835" sldId="2141412039"/>
            <ac:spMk id="16" creationId="{EDCDBA40-57D9-3B57-3AAB-A98838F3EC90}"/>
          </ac:spMkLst>
        </pc:spChg>
      </pc:sldChg>
      <pc:sldChg chg="addSp modSp add mod modClrScheme chgLayout">
        <pc:chgData name="Dannecker, Anselm" userId="da0585c2-7192-4172-bb2a-0c8bfa5a91ee" providerId="ADAL" clId="{7B858282-6F92-184A-AA8D-D4CEB8DA6EFF}" dt="2025-02-28T10:36:20.306" v="5376"/>
        <pc:sldMkLst>
          <pc:docMk/>
          <pc:sldMk cId="3359228292" sldId="2141412042"/>
        </pc:sldMkLst>
        <pc:spChg chg="mod ord">
          <ac:chgData name="Dannecker, Anselm" userId="da0585c2-7192-4172-bb2a-0c8bfa5a91ee" providerId="ADAL" clId="{7B858282-6F92-184A-AA8D-D4CEB8DA6EFF}" dt="2025-02-26T08:29:50.307" v="4273" actId="2711"/>
          <ac:spMkLst>
            <pc:docMk/>
            <pc:sldMk cId="3359228292" sldId="2141412042"/>
            <ac:spMk id="2" creationId="{6FD76249-2C11-6A83-CDE7-57398583BE9B}"/>
          </ac:spMkLst>
        </pc:spChg>
        <pc:spChg chg="add mod ord">
          <ac:chgData name="Dannecker, Anselm" userId="da0585c2-7192-4172-bb2a-0c8bfa5a91ee" providerId="ADAL" clId="{7B858282-6F92-184A-AA8D-D4CEB8DA6EFF}" dt="2025-02-26T08:29:50.307" v="4273" actId="2711"/>
          <ac:spMkLst>
            <pc:docMk/>
            <pc:sldMk cId="3359228292" sldId="2141412042"/>
            <ac:spMk id="3" creationId="{650CC5E3-700B-9201-1A54-F66F46D7829D}"/>
          </ac:spMkLst>
        </pc:spChg>
        <pc:spChg chg="mod">
          <ac:chgData name="Dannecker, Anselm" userId="da0585c2-7192-4172-bb2a-0c8bfa5a91ee" providerId="ADAL" clId="{7B858282-6F92-184A-AA8D-D4CEB8DA6EFF}" dt="2025-02-28T10:36:20.306" v="5376"/>
          <ac:spMkLst>
            <pc:docMk/>
            <pc:sldMk cId="3359228292" sldId="2141412042"/>
            <ac:spMk id="13" creationId="{DD88E12E-F6E7-D98F-B8D2-4A9E674F0D14}"/>
          </ac:spMkLst>
        </pc:spChg>
        <pc:spChg chg="mod">
          <ac:chgData name="Dannecker, Anselm" userId="da0585c2-7192-4172-bb2a-0c8bfa5a91ee" providerId="ADAL" clId="{7B858282-6F92-184A-AA8D-D4CEB8DA6EFF}" dt="2025-02-28T10:36:20.306" v="5376"/>
          <ac:spMkLst>
            <pc:docMk/>
            <pc:sldMk cId="3359228292" sldId="2141412042"/>
            <ac:spMk id="14" creationId="{6902A121-4224-A1DA-7BA1-A78C286579BA}"/>
          </ac:spMkLst>
        </pc:spChg>
        <pc:spChg chg="mod">
          <ac:chgData name="Dannecker, Anselm" userId="da0585c2-7192-4172-bb2a-0c8bfa5a91ee" providerId="ADAL" clId="{7B858282-6F92-184A-AA8D-D4CEB8DA6EFF}" dt="2025-02-28T10:36:20.306" v="5376"/>
          <ac:spMkLst>
            <pc:docMk/>
            <pc:sldMk cId="3359228292" sldId="2141412042"/>
            <ac:spMk id="15" creationId="{AF794B76-9838-A9FC-5775-1171F1E9B180}"/>
          </ac:spMkLst>
        </pc:spChg>
        <pc:spChg chg="mod">
          <ac:chgData name="Dannecker, Anselm" userId="da0585c2-7192-4172-bb2a-0c8bfa5a91ee" providerId="ADAL" clId="{7B858282-6F92-184A-AA8D-D4CEB8DA6EFF}" dt="2025-02-28T10:36:20.306" v="5376"/>
          <ac:spMkLst>
            <pc:docMk/>
            <pc:sldMk cId="3359228292" sldId="2141412042"/>
            <ac:spMk id="17" creationId="{ED2B54B3-A4B9-31B6-0AFD-E90889552670}"/>
          </ac:spMkLst>
        </pc:spChg>
      </pc:sldChg>
      <pc:sldChg chg="modSp add del mod">
        <pc:chgData name="Dannecker, Anselm" userId="da0585c2-7192-4172-bb2a-0c8bfa5a91ee" providerId="ADAL" clId="{7B858282-6F92-184A-AA8D-D4CEB8DA6EFF}" dt="2025-02-26T08:37:15.450" v="4464" actId="2696"/>
        <pc:sldMkLst>
          <pc:docMk/>
          <pc:sldMk cId="82476510" sldId="2141412043"/>
        </pc:sldMkLst>
      </pc:sldChg>
      <pc:sldChg chg="addSp modSp add mod modClrScheme chgLayout">
        <pc:chgData name="Dannecker, Anselm" userId="da0585c2-7192-4172-bb2a-0c8bfa5a91ee" providerId="ADAL" clId="{7B858282-6F92-184A-AA8D-D4CEB8DA6EFF}" dt="2025-02-26T08:33:33.521" v="4431" actId="20577"/>
        <pc:sldMkLst>
          <pc:docMk/>
          <pc:sldMk cId="1570250431" sldId="2141412044"/>
        </pc:sldMkLst>
        <pc:spChg chg="mod ord">
          <ac:chgData name="Dannecker, Anselm" userId="da0585c2-7192-4172-bb2a-0c8bfa5a91ee" providerId="ADAL" clId="{7B858282-6F92-184A-AA8D-D4CEB8DA6EFF}" dt="2025-02-26T08:33:28.313" v="4418" actId="700"/>
          <ac:spMkLst>
            <pc:docMk/>
            <pc:sldMk cId="1570250431" sldId="2141412044"/>
            <ac:spMk id="2" creationId="{DA254F19-F8E8-3B07-FEC8-616842E77CB1}"/>
          </ac:spMkLst>
        </pc:spChg>
        <pc:spChg chg="add mod ord">
          <ac:chgData name="Dannecker, Anselm" userId="da0585c2-7192-4172-bb2a-0c8bfa5a91ee" providerId="ADAL" clId="{7B858282-6F92-184A-AA8D-D4CEB8DA6EFF}" dt="2025-02-26T08:33:33.521" v="4431" actId="20577"/>
          <ac:spMkLst>
            <pc:docMk/>
            <pc:sldMk cId="1570250431" sldId="2141412044"/>
            <ac:spMk id="3" creationId="{B9CA08F2-D2E3-BA5F-C28C-8807CC779DA8}"/>
          </ac:spMkLst>
        </pc:spChg>
      </pc:sldChg>
      <pc:sldChg chg="addSp modSp add mod modClrScheme chgLayout">
        <pc:chgData name="Dannecker, Anselm" userId="da0585c2-7192-4172-bb2a-0c8bfa5a91ee" providerId="ADAL" clId="{7B858282-6F92-184A-AA8D-D4CEB8DA6EFF}" dt="2025-02-28T10:36:20.306" v="5376"/>
        <pc:sldMkLst>
          <pc:docMk/>
          <pc:sldMk cId="1177985365" sldId="2141412073"/>
        </pc:sldMkLst>
        <pc:spChg chg="mod ord">
          <ac:chgData name="Dannecker, Anselm" userId="da0585c2-7192-4172-bb2a-0c8bfa5a91ee" providerId="ADAL" clId="{7B858282-6F92-184A-AA8D-D4CEB8DA6EFF}" dt="2025-02-25T16:22:52.804" v="4224" actId="700"/>
          <ac:spMkLst>
            <pc:docMk/>
            <pc:sldMk cId="1177985365" sldId="2141412073"/>
            <ac:spMk id="2" creationId="{6FD76249-2C11-6A83-CDE7-57398583BE9B}"/>
          </ac:spMkLst>
        </pc:spChg>
        <pc:spChg chg="mod">
          <ac:chgData name="Dannecker, Anselm" userId="da0585c2-7192-4172-bb2a-0c8bfa5a91ee" providerId="ADAL" clId="{7B858282-6F92-184A-AA8D-D4CEB8DA6EFF}" dt="2025-02-28T10:36:20.306" v="5376"/>
          <ac:spMkLst>
            <pc:docMk/>
            <pc:sldMk cId="1177985365" sldId="2141412073"/>
            <ac:spMk id="3" creationId="{C93707B7-A459-FF81-468B-EBF1C97E9416}"/>
          </ac:spMkLst>
        </pc:spChg>
        <pc:spChg chg="add mod ord">
          <ac:chgData name="Dannecker, Anselm" userId="da0585c2-7192-4172-bb2a-0c8bfa5a91ee" providerId="ADAL" clId="{7B858282-6F92-184A-AA8D-D4CEB8DA6EFF}" dt="2025-02-25T16:22:52.804" v="4224" actId="700"/>
          <ac:spMkLst>
            <pc:docMk/>
            <pc:sldMk cId="1177985365" sldId="2141412073"/>
            <ac:spMk id="4" creationId="{F79234AE-47C8-4DBA-20DB-387558760E72}"/>
          </ac:spMkLst>
        </pc:spChg>
        <pc:spChg chg="mod">
          <ac:chgData name="Dannecker, Anselm" userId="da0585c2-7192-4172-bb2a-0c8bfa5a91ee" providerId="ADAL" clId="{7B858282-6F92-184A-AA8D-D4CEB8DA6EFF}" dt="2025-02-28T10:36:20.306" v="5376"/>
          <ac:spMkLst>
            <pc:docMk/>
            <pc:sldMk cId="1177985365" sldId="2141412073"/>
            <ac:spMk id="5" creationId="{9AEA125F-4892-6E23-6CA2-9D91870E1301}"/>
          </ac:spMkLst>
        </pc:spChg>
        <pc:spChg chg="mod">
          <ac:chgData name="Dannecker, Anselm" userId="da0585c2-7192-4172-bb2a-0c8bfa5a91ee" providerId="ADAL" clId="{7B858282-6F92-184A-AA8D-D4CEB8DA6EFF}" dt="2025-02-28T10:36:20.306" v="5376"/>
          <ac:spMkLst>
            <pc:docMk/>
            <pc:sldMk cId="1177985365" sldId="2141412073"/>
            <ac:spMk id="9" creationId="{48D3BA0E-187F-2F7B-CD11-3D043A37D132}"/>
          </ac:spMkLst>
        </pc:spChg>
        <pc:spChg chg="mod">
          <ac:chgData name="Dannecker, Anselm" userId="da0585c2-7192-4172-bb2a-0c8bfa5a91ee" providerId="ADAL" clId="{7B858282-6F92-184A-AA8D-D4CEB8DA6EFF}" dt="2025-02-28T10:36:20.306" v="5376"/>
          <ac:spMkLst>
            <pc:docMk/>
            <pc:sldMk cId="1177985365" sldId="2141412073"/>
            <ac:spMk id="10" creationId="{5C7769D5-AA66-0D6B-7251-AAD1E5C7EFAC}"/>
          </ac:spMkLst>
        </pc:spChg>
        <pc:spChg chg="mod">
          <ac:chgData name="Dannecker, Anselm" userId="da0585c2-7192-4172-bb2a-0c8bfa5a91ee" providerId="ADAL" clId="{7B858282-6F92-184A-AA8D-D4CEB8DA6EFF}" dt="2025-02-28T10:36:20.306" v="5376"/>
          <ac:spMkLst>
            <pc:docMk/>
            <pc:sldMk cId="1177985365" sldId="2141412073"/>
            <ac:spMk id="16" creationId="{EDCDBA40-57D9-3B57-3AAB-A98838F3EC90}"/>
          </ac:spMkLst>
        </pc:spChg>
      </pc:sldChg>
      <pc:sldChg chg="addSp modSp add mod modClrScheme chgLayout">
        <pc:chgData name="Dannecker, Anselm" userId="da0585c2-7192-4172-bb2a-0c8bfa5a91ee" providerId="ADAL" clId="{7B858282-6F92-184A-AA8D-D4CEB8DA6EFF}" dt="2025-02-28T10:37:07.672" v="5393" actId="403"/>
        <pc:sldMkLst>
          <pc:docMk/>
          <pc:sldMk cId="4185698807" sldId="2141412074"/>
        </pc:sldMkLst>
        <pc:spChg chg="mod ord">
          <ac:chgData name="Dannecker, Anselm" userId="da0585c2-7192-4172-bb2a-0c8bfa5a91ee" providerId="ADAL" clId="{7B858282-6F92-184A-AA8D-D4CEB8DA6EFF}" dt="2025-02-25T16:22:52.804" v="4224" actId="700"/>
          <ac:spMkLst>
            <pc:docMk/>
            <pc:sldMk cId="4185698807" sldId="2141412074"/>
            <ac:spMk id="2" creationId="{6FD76249-2C11-6A83-CDE7-57398583BE9B}"/>
          </ac:spMkLst>
        </pc:spChg>
        <pc:spChg chg="mod">
          <ac:chgData name="Dannecker, Anselm" userId="da0585c2-7192-4172-bb2a-0c8bfa5a91ee" providerId="ADAL" clId="{7B858282-6F92-184A-AA8D-D4CEB8DA6EFF}" dt="2025-02-28T10:36:20.306" v="5376"/>
          <ac:spMkLst>
            <pc:docMk/>
            <pc:sldMk cId="4185698807" sldId="2141412074"/>
            <ac:spMk id="3" creationId="{EB0423ED-D4A5-0B61-432A-5B6315CE9573}"/>
          </ac:spMkLst>
        </pc:spChg>
        <pc:spChg chg="mod">
          <ac:chgData name="Dannecker, Anselm" userId="da0585c2-7192-4172-bb2a-0c8bfa5a91ee" providerId="ADAL" clId="{7B858282-6F92-184A-AA8D-D4CEB8DA6EFF}" dt="2025-02-28T10:36:20.306" v="5376"/>
          <ac:spMkLst>
            <pc:docMk/>
            <pc:sldMk cId="4185698807" sldId="2141412074"/>
            <ac:spMk id="4" creationId="{A01BC405-7EFF-F5C9-8F27-9EB853EACB24}"/>
          </ac:spMkLst>
        </pc:spChg>
        <pc:spChg chg="mod">
          <ac:chgData name="Dannecker, Anselm" userId="da0585c2-7192-4172-bb2a-0c8bfa5a91ee" providerId="ADAL" clId="{7B858282-6F92-184A-AA8D-D4CEB8DA6EFF}" dt="2025-02-28T10:36:20.306" v="5376"/>
          <ac:spMkLst>
            <pc:docMk/>
            <pc:sldMk cId="4185698807" sldId="2141412074"/>
            <ac:spMk id="5" creationId="{51061520-C6B3-DBB8-9E03-37684D7F7E15}"/>
          </ac:spMkLst>
        </pc:spChg>
        <pc:spChg chg="add mod ord">
          <ac:chgData name="Dannecker, Anselm" userId="da0585c2-7192-4172-bb2a-0c8bfa5a91ee" providerId="ADAL" clId="{7B858282-6F92-184A-AA8D-D4CEB8DA6EFF}" dt="2025-02-25T16:22:52.804" v="4224" actId="700"/>
          <ac:spMkLst>
            <pc:docMk/>
            <pc:sldMk cId="4185698807" sldId="2141412074"/>
            <ac:spMk id="6" creationId="{39B87D86-AB35-0A6F-6E80-6BDA680A3D44}"/>
          </ac:spMkLst>
        </pc:spChg>
        <pc:spChg chg="mod">
          <ac:chgData name="Dannecker, Anselm" userId="da0585c2-7192-4172-bb2a-0c8bfa5a91ee" providerId="ADAL" clId="{7B858282-6F92-184A-AA8D-D4CEB8DA6EFF}" dt="2025-02-28T10:36:20.306" v="5376"/>
          <ac:spMkLst>
            <pc:docMk/>
            <pc:sldMk cId="4185698807" sldId="2141412074"/>
            <ac:spMk id="7" creationId="{465A1F5A-F26E-B734-D356-C827DD40C472}"/>
          </ac:spMkLst>
        </pc:spChg>
        <pc:spChg chg="mod">
          <ac:chgData name="Dannecker, Anselm" userId="da0585c2-7192-4172-bb2a-0c8bfa5a91ee" providerId="ADAL" clId="{7B858282-6F92-184A-AA8D-D4CEB8DA6EFF}" dt="2025-02-28T10:37:07.672" v="5393" actId="403"/>
          <ac:spMkLst>
            <pc:docMk/>
            <pc:sldMk cId="4185698807" sldId="2141412074"/>
            <ac:spMk id="16" creationId="{EDCDBA40-57D9-3B57-3AAB-A98838F3EC90}"/>
          </ac:spMkLst>
        </pc:spChg>
      </pc:sldChg>
      <pc:sldChg chg="addSp modSp add mod modClrScheme chgLayout">
        <pc:chgData name="Dannecker, Anselm" userId="da0585c2-7192-4172-bb2a-0c8bfa5a91ee" providerId="ADAL" clId="{7B858282-6F92-184A-AA8D-D4CEB8DA6EFF}" dt="2025-02-28T10:36:20.306" v="5376"/>
        <pc:sldMkLst>
          <pc:docMk/>
          <pc:sldMk cId="2304888048" sldId="2141412075"/>
        </pc:sldMkLst>
        <pc:spChg chg="mod ord">
          <ac:chgData name="Dannecker, Anselm" userId="da0585c2-7192-4172-bb2a-0c8bfa5a91ee" providerId="ADAL" clId="{7B858282-6F92-184A-AA8D-D4CEB8DA6EFF}" dt="2025-02-25T16:22:52.804" v="4224" actId="700"/>
          <ac:spMkLst>
            <pc:docMk/>
            <pc:sldMk cId="2304888048" sldId="2141412075"/>
            <ac:spMk id="2" creationId="{6FD76249-2C11-6A83-CDE7-57398583BE9B}"/>
          </ac:spMkLst>
        </pc:spChg>
        <pc:spChg chg="add mod ord">
          <ac:chgData name="Dannecker, Anselm" userId="da0585c2-7192-4172-bb2a-0c8bfa5a91ee" providerId="ADAL" clId="{7B858282-6F92-184A-AA8D-D4CEB8DA6EFF}" dt="2025-02-25T16:22:52.804" v="4224" actId="700"/>
          <ac:spMkLst>
            <pc:docMk/>
            <pc:sldMk cId="2304888048" sldId="2141412075"/>
            <ac:spMk id="3" creationId="{379EA826-A019-46BD-BB88-D120B6CDA49F}"/>
          </ac:spMkLst>
        </pc:spChg>
        <pc:spChg chg="mod">
          <ac:chgData name="Dannecker, Anselm" userId="da0585c2-7192-4172-bb2a-0c8bfa5a91ee" providerId="ADAL" clId="{7B858282-6F92-184A-AA8D-D4CEB8DA6EFF}" dt="2025-02-28T10:36:20.306" v="5376"/>
          <ac:spMkLst>
            <pc:docMk/>
            <pc:sldMk cId="2304888048" sldId="2141412075"/>
            <ac:spMk id="5" creationId="{804FF7E7-A5AF-769A-B9AD-87C080F76E36}"/>
          </ac:spMkLst>
        </pc:spChg>
        <pc:spChg chg="mod">
          <ac:chgData name="Dannecker, Anselm" userId="da0585c2-7192-4172-bb2a-0c8bfa5a91ee" providerId="ADAL" clId="{7B858282-6F92-184A-AA8D-D4CEB8DA6EFF}" dt="2025-02-28T10:36:20.306" v="5376"/>
          <ac:spMkLst>
            <pc:docMk/>
            <pc:sldMk cId="2304888048" sldId="2141412075"/>
            <ac:spMk id="6" creationId="{CA168601-C576-2BA8-D3DF-B57C2D8B2CF4}"/>
          </ac:spMkLst>
        </pc:spChg>
        <pc:spChg chg="mod">
          <ac:chgData name="Dannecker, Anselm" userId="da0585c2-7192-4172-bb2a-0c8bfa5a91ee" providerId="ADAL" clId="{7B858282-6F92-184A-AA8D-D4CEB8DA6EFF}" dt="2025-02-28T10:36:20.306" v="5376"/>
          <ac:spMkLst>
            <pc:docMk/>
            <pc:sldMk cId="2304888048" sldId="2141412075"/>
            <ac:spMk id="7" creationId="{D5E8CA77-3AB3-2478-6A60-9534B06F1E6D}"/>
          </ac:spMkLst>
        </pc:spChg>
        <pc:spChg chg="mod">
          <ac:chgData name="Dannecker, Anselm" userId="da0585c2-7192-4172-bb2a-0c8bfa5a91ee" providerId="ADAL" clId="{7B858282-6F92-184A-AA8D-D4CEB8DA6EFF}" dt="2025-02-28T10:36:20.306" v="5376"/>
          <ac:spMkLst>
            <pc:docMk/>
            <pc:sldMk cId="2304888048" sldId="2141412075"/>
            <ac:spMk id="10" creationId="{99676C75-1A94-0CE4-97D8-1EB69977D908}"/>
          </ac:spMkLst>
        </pc:spChg>
        <pc:spChg chg="mod">
          <ac:chgData name="Dannecker, Anselm" userId="da0585c2-7192-4172-bb2a-0c8bfa5a91ee" providerId="ADAL" clId="{7B858282-6F92-184A-AA8D-D4CEB8DA6EFF}" dt="2025-02-28T10:36:20.306" v="5376"/>
          <ac:spMkLst>
            <pc:docMk/>
            <pc:sldMk cId="2304888048" sldId="2141412075"/>
            <ac:spMk id="16" creationId="{EDCDBA40-57D9-3B57-3AAB-A98838F3EC90}"/>
          </ac:spMkLst>
        </pc:spChg>
      </pc:sldChg>
      <pc:sldChg chg="addSp modSp add mod modClrScheme chgLayout modNotes">
        <pc:chgData name="Dannecker, Anselm" userId="da0585c2-7192-4172-bb2a-0c8bfa5a91ee" providerId="ADAL" clId="{7B858282-6F92-184A-AA8D-D4CEB8DA6EFF}" dt="2025-02-28T10:36:20.306" v="5376"/>
        <pc:sldMkLst>
          <pc:docMk/>
          <pc:sldMk cId="3006186747" sldId="2141412076"/>
        </pc:sldMkLst>
        <pc:spChg chg="mod ord">
          <ac:chgData name="Dannecker, Anselm" userId="da0585c2-7192-4172-bb2a-0c8bfa5a91ee" providerId="ADAL" clId="{7B858282-6F92-184A-AA8D-D4CEB8DA6EFF}" dt="2025-02-26T08:29:59.434" v="4274" actId="2711"/>
          <ac:spMkLst>
            <pc:docMk/>
            <pc:sldMk cId="3006186747" sldId="2141412076"/>
            <ac:spMk id="2" creationId="{6FD76249-2C11-6A83-CDE7-57398583BE9B}"/>
          </ac:spMkLst>
        </pc:spChg>
        <pc:spChg chg="mod">
          <ac:chgData name="Dannecker, Anselm" userId="da0585c2-7192-4172-bb2a-0c8bfa5a91ee" providerId="ADAL" clId="{7B858282-6F92-184A-AA8D-D4CEB8DA6EFF}" dt="2025-02-28T10:36:20.306" v="5376"/>
          <ac:spMkLst>
            <pc:docMk/>
            <pc:sldMk cId="3006186747" sldId="2141412076"/>
            <ac:spMk id="3" creationId="{E6E8C257-0FEB-4F1D-EB10-35495075A113}"/>
          </ac:spMkLst>
        </pc:spChg>
        <pc:spChg chg="mod">
          <ac:chgData name="Dannecker, Anselm" userId="da0585c2-7192-4172-bb2a-0c8bfa5a91ee" providerId="ADAL" clId="{7B858282-6F92-184A-AA8D-D4CEB8DA6EFF}" dt="2025-02-28T10:36:20.306" v="5376"/>
          <ac:spMkLst>
            <pc:docMk/>
            <pc:sldMk cId="3006186747" sldId="2141412076"/>
            <ac:spMk id="4" creationId="{3AEAC8B9-FC34-5D4C-E70D-5839B0647364}"/>
          </ac:spMkLst>
        </pc:spChg>
        <pc:spChg chg="mod">
          <ac:chgData name="Dannecker, Anselm" userId="da0585c2-7192-4172-bb2a-0c8bfa5a91ee" providerId="ADAL" clId="{7B858282-6F92-184A-AA8D-D4CEB8DA6EFF}" dt="2025-02-28T10:36:20.306" v="5376"/>
          <ac:spMkLst>
            <pc:docMk/>
            <pc:sldMk cId="3006186747" sldId="2141412076"/>
            <ac:spMk id="5" creationId="{0188E24C-0CCC-4A4F-E54A-C517EF66B10A}"/>
          </ac:spMkLst>
        </pc:spChg>
        <pc:spChg chg="mod">
          <ac:chgData name="Dannecker, Anselm" userId="da0585c2-7192-4172-bb2a-0c8bfa5a91ee" providerId="ADAL" clId="{7B858282-6F92-184A-AA8D-D4CEB8DA6EFF}" dt="2025-02-28T10:36:20.306" v="5376"/>
          <ac:spMkLst>
            <pc:docMk/>
            <pc:sldMk cId="3006186747" sldId="2141412076"/>
            <ac:spMk id="6" creationId="{0517C49B-0A14-2B6A-4EBC-044C6DBBB512}"/>
          </ac:spMkLst>
        </pc:spChg>
        <pc:spChg chg="add mod ord">
          <ac:chgData name="Dannecker, Anselm" userId="da0585c2-7192-4172-bb2a-0c8bfa5a91ee" providerId="ADAL" clId="{7B858282-6F92-184A-AA8D-D4CEB8DA6EFF}" dt="2025-02-26T08:29:59.434" v="4274" actId="2711"/>
          <ac:spMkLst>
            <pc:docMk/>
            <pc:sldMk cId="3006186747" sldId="2141412076"/>
            <ac:spMk id="7" creationId="{A12C90C0-0DB4-3F4F-7DA0-A0AD9744D3D8}"/>
          </ac:spMkLst>
        </pc:spChg>
        <pc:spChg chg="mod">
          <ac:chgData name="Dannecker, Anselm" userId="da0585c2-7192-4172-bb2a-0c8bfa5a91ee" providerId="ADAL" clId="{7B858282-6F92-184A-AA8D-D4CEB8DA6EFF}" dt="2025-02-28T10:36:20.306" v="5376"/>
          <ac:spMkLst>
            <pc:docMk/>
            <pc:sldMk cId="3006186747" sldId="2141412076"/>
            <ac:spMk id="16" creationId="{EDCDBA40-57D9-3B57-3AAB-A98838F3EC90}"/>
          </ac:spMkLst>
        </pc:spChg>
      </pc:sldChg>
      <pc:sldChg chg="modSp add mod modClrScheme chgLayout modNotesTx">
        <pc:chgData name="Dannecker, Anselm" userId="da0585c2-7192-4172-bb2a-0c8bfa5a91ee" providerId="ADAL" clId="{7B858282-6F92-184A-AA8D-D4CEB8DA6EFF}" dt="2025-02-28T10:36:20.306" v="5376"/>
        <pc:sldMkLst>
          <pc:docMk/>
          <pc:sldMk cId="1114604579" sldId="2141412079"/>
        </pc:sldMkLst>
        <pc:spChg chg="mod ord">
          <ac:chgData name="Dannecker, Anselm" userId="da0585c2-7192-4172-bb2a-0c8bfa5a91ee" providerId="ADAL" clId="{7B858282-6F92-184A-AA8D-D4CEB8DA6EFF}" dt="2025-02-25T16:22:34.830" v="4220" actId="700"/>
          <ac:spMkLst>
            <pc:docMk/>
            <pc:sldMk cId="1114604579" sldId="2141412079"/>
            <ac:spMk id="2" creationId="{6FD76249-2C11-6A83-CDE7-57398583BE9B}"/>
          </ac:spMkLst>
        </pc:spChg>
        <pc:spChg chg="mod ord">
          <ac:chgData name="Dannecker, Anselm" userId="da0585c2-7192-4172-bb2a-0c8bfa5a91ee" providerId="ADAL" clId="{7B858282-6F92-184A-AA8D-D4CEB8DA6EFF}" dt="2025-02-28T10:36:20.306" v="5376"/>
          <ac:spMkLst>
            <pc:docMk/>
            <pc:sldMk cId="1114604579" sldId="2141412079"/>
            <ac:spMk id="3" creationId="{6AA54EEF-8259-A54C-D2FC-DAAA1D3E6B0C}"/>
          </ac:spMkLst>
        </pc:spChg>
      </pc:sldChg>
      <pc:sldChg chg="del">
        <pc:chgData name="Dannecker, Anselm" userId="da0585c2-7192-4172-bb2a-0c8bfa5a91ee" providerId="ADAL" clId="{7B858282-6F92-184A-AA8D-D4CEB8DA6EFF}" dt="2025-02-26T08:33:16.669" v="4414" actId="2696"/>
        <pc:sldMkLst>
          <pc:docMk/>
          <pc:sldMk cId="3209466082" sldId="2141412239"/>
        </pc:sldMkLst>
      </pc:sldChg>
      <pc:sldChg chg="del">
        <pc:chgData name="Dannecker, Anselm" userId="da0585c2-7192-4172-bb2a-0c8bfa5a91ee" providerId="ADAL" clId="{7B858282-6F92-184A-AA8D-D4CEB8DA6EFF}" dt="2025-02-26T08:33:16.669" v="4414" actId="2696"/>
        <pc:sldMkLst>
          <pc:docMk/>
          <pc:sldMk cId="1599165341" sldId="2141412264"/>
        </pc:sldMkLst>
      </pc:sldChg>
      <pc:sldChg chg="del">
        <pc:chgData name="Dannecker, Anselm" userId="da0585c2-7192-4172-bb2a-0c8bfa5a91ee" providerId="ADAL" clId="{7B858282-6F92-184A-AA8D-D4CEB8DA6EFF}" dt="2025-02-26T08:33:16.669" v="4414" actId="2696"/>
        <pc:sldMkLst>
          <pc:docMk/>
          <pc:sldMk cId="1327648630" sldId="2141412265"/>
        </pc:sldMkLst>
      </pc:sldChg>
      <pc:sldChg chg="del">
        <pc:chgData name="Dannecker, Anselm" userId="da0585c2-7192-4172-bb2a-0c8bfa5a91ee" providerId="ADAL" clId="{7B858282-6F92-184A-AA8D-D4CEB8DA6EFF}" dt="2025-02-26T08:33:16.669" v="4414" actId="2696"/>
        <pc:sldMkLst>
          <pc:docMk/>
          <pc:sldMk cId="3878253323" sldId="2141412266"/>
        </pc:sldMkLst>
      </pc:sldChg>
      <pc:sldChg chg="del">
        <pc:chgData name="Dannecker, Anselm" userId="da0585c2-7192-4172-bb2a-0c8bfa5a91ee" providerId="ADAL" clId="{7B858282-6F92-184A-AA8D-D4CEB8DA6EFF}" dt="2025-02-26T08:33:16.669" v="4414" actId="2696"/>
        <pc:sldMkLst>
          <pc:docMk/>
          <pc:sldMk cId="1565968513" sldId="2141412267"/>
        </pc:sldMkLst>
      </pc:sldChg>
      <pc:sldChg chg="del">
        <pc:chgData name="Dannecker, Anselm" userId="da0585c2-7192-4172-bb2a-0c8bfa5a91ee" providerId="ADAL" clId="{7B858282-6F92-184A-AA8D-D4CEB8DA6EFF}" dt="2025-02-26T08:33:16.669" v="4414" actId="2696"/>
        <pc:sldMkLst>
          <pc:docMk/>
          <pc:sldMk cId="3157700907" sldId="2141412269"/>
        </pc:sldMkLst>
      </pc:sldChg>
      <pc:sldChg chg="del">
        <pc:chgData name="Dannecker, Anselm" userId="da0585c2-7192-4172-bb2a-0c8bfa5a91ee" providerId="ADAL" clId="{7B858282-6F92-184A-AA8D-D4CEB8DA6EFF}" dt="2025-02-26T08:33:16.669" v="4414" actId="2696"/>
        <pc:sldMkLst>
          <pc:docMk/>
          <pc:sldMk cId="3181714280" sldId="2141412270"/>
        </pc:sldMkLst>
      </pc:sldChg>
      <pc:sldChg chg="modSp mod">
        <pc:chgData name="Dannecker, Anselm" userId="da0585c2-7192-4172-bb2a-0c8bfa5a91ee" providerId="ADAL" clId="{7B858282-6F92-184A-AA8D-D4CEB8DA6EFF}" dt="2025-02-25T15:38:45.415" v="45" actId="20577"/>
        <pc:sldMkLst>
          <pc:docMk/>
          <pc:sldMk cId="543302909" sldId="2141412272"/>
        </pc:sldMkLst>
        <pc:spChg chg="mod">
          <ac:chgData name="Dannecker, Anselm" userId="da0585c2-7192-4172-bb2a-0c8bfa5a91ee" providerId="ADAL" clId="{7B858282-6F92-184A-AA8D-D4CEB8DA6EFF}" dt="2025-02-25T15:38:40.839" v="23" actId="20577"/>
          <ac:spMkLst>
            <pc:docMk/>
            <pc:sldMk cId="543302909" sldId="2141412272"/>
            <ac:spMk id="2" creationId="{37D2A8D3-68B2-5A6A-069F-06D81FB5603A}"/>
          </ac:spMkLst>
        </pc:spChg>
        <pc:spChg chg="mod">
          <ac:chgData name="Dannecker, Anselm" userId="da0585c2-7192-4172-bb2a-0c8bfa5a91ee" providerId="ADAL" clId="{7B858282-6F92-184A-AA8D-D4CEB8DA6EFF}" dt="2025-02-25T15:38:45.415" v="45" actId="20577"/>
          <ac:spMkLst>
            <pc:docMk/>
            <pc:sldMk cId="543302909" sldId="2141412272"/>
            <ac:spMk id="3" creationId="{05484756-B52E-3ED6-011F-5D9643CC2231}"/>
          </ac:spMkLst>
        </pc:spChg>
      </pc:sldChg>
      <pc:sldChg chg="del">
        <pc:chgData name="Dannecker, Anselm" userId="da0585c2-7192-4172-bb2a-0c8bfa5a91ee" providerId="ADAL" clId="{7B858282-6F92-184A-AA8D-D4CEB8DA6EFF}" dt="2025-02-26T08:33:16.669" v="4414" actId="2696"/>
        <pc:sldMkLst>
          <pc:docMk/>
          <pc:sldMk cId="2603510922" sldId="2141412275"/>
        </pc:sldMkLst>
      </pc:sldChg>
      <pc:sldChg chg="del">
        <pc:chgData name="Dannecker, Anselm" userId="da0585c2-7192-4172-bb2a-0c8bfa5a91ee" providerId="ADAL" clId="{7B858282-6F92-184A-AA8D-D4CEB8DA6EFF}" dt="2025-02-26T08:33:16.669" v="4414" actId="2696"/>
        <pc:sldMkLst>
          <pc:docMk/>
          <pc:sldMk cId="3280410576" sldId="2141412276"/>
        </pc:sldMkLst>
      </pc:sldChg>
      <pc:sldChg chg="del">
        <pc:chgData name="Dannecker, Anselm" userId="da0585c2-7192-4172-bb2a-0c8bfa5a91ee" providerId="ADAL" clId="{7B858282-6F92-184A-AA8D-D4CEB8DA6EFF}" dt="2025-02-26T08:33:16.669" v="4414" actId="2696"/>
        <pc:sldMkLst>
          <pc:docMk/>
          <pc:sldMk cId="3883997712" sldId="2141412288"/>
        </pc:sldMkLst>
      </pc:sldChg>
      <pc:sldChg chg="del">
        <pc:chgData name="Dannecker, Anselm" userId="da0585c2-7192-4172-bb2a-0c8bfa5a91ee" providerId="ADAL" clId="{7B858282-6F92-184A-AA8D-D4CEB8DA6EFF}" dt="2025-02-26T08:33:16.669" v="4414" actId="2696"/>
        <pc:sldMkLst>
          <pc:docMk/>
          <pc:sldMk cId="328071336" sldId="2141412289"/>
        </pc:sldMkLst>
      </pc:sldChg>
      <pc:sldChg chg="del">
        <pc:chgData name="Dannecker, Anselm" userId="da0585c2-7192-4172-bb2a-0c8bfa5a91ee" providerId="ADAL" clId="{7B858282-6F92-184A-AA8D-D4CEB8DA6EFF}" dt="2025-02-26T08:33:16.669" v="4414" actId="2696"/>
        <pc:sldMkLst>
          <pc:docMk/>
          <pc:sldMk cId="3368648909" sldId="2141412291"/>
        </pc:sldMkLst>
      </pc:sldChg>
      <pc:sldChg chg="del">
        <pc:chgData name="Dannecker, Anselm" userId="da0585c2-7192-4172-bb2a-0c8bfa5a91ee" providerId="ADAL" clId="{7B858282-6F92-184A-AA8D-D4CEB8DA6EFF}" dt="2025-02-26T08:33:16.669" v="4414" actId="2696"/>
        <pc:sldMkLst>
          <pc:docMk/>
          <pc:sldMk cId="3452302563" sldId="2141412292"/>
        </pc:sldMkLst>
      </pc:sldChg>
      <pc:sldChg chg="del">
        <pc:chgData name="Dannecker, Anselm" userId="da0585c2-7192-4172-bb2a-0c8bfa5a91ee" providerId="ADAL" clId="{7B858282-6F92-184A-AA8D-D4CEB8DA6EFF}" dt="2025-02-26T08:33:16.669" v="4414" actId="2696"/>
        <pc:sldMkLst>
          <pc:docMk/>
          <pc:sldMk cId="3398134492" sldId="2141412298"/>
        </pc:sldMkLst>
      </pc:sldChg>
      <pc:sldChg chg="del">
        <pc:chgData name="Dannecker, Anselm" userId="da0585c2-7192-4172-bb2a-0c8bfa5a91ee" providerId="ADAL" clId="{7B858282-6F92-184A-AA8D-D4CEB8DA6EFF}" dt="2025-02-26T08:33:16.669" v="4414" actId="2696"/>
        <pc:sldMkLst>
          <pc:docMk/>
          <pc:sldMk cId="3428555955" sldId="2141412300"/>
        </pc:sldMkLst>
      </pc:sldChg>
      <pc:sldChg chg="del">
        <pc:chgData name="Dannecker, Anselm" userId="da0585c2-7192-4172-bb2a-0c8bfa5a91ee" providerId="ADAL" clId="{7B858282-6F92-184A-AA8D-D4CEB8DA6EFF}" dt="2025-02-26T08:33:16.669" v="4414" actId="2696"/>
        <pc:sldMkLst>
          <pc:docMk/>
          <pc:sldMk cId="790389550" sldId="2141412301"/>
        </pc:sldMkLst>
      </pc:sldChg>
      <pc:sldChg chg="del">
        <pc:chgData name="Dannecker, Anselm" userId="da0585c2-7192-4172-bb2a-0c8bfa5a91ee" providerId="ADAL" clId="{7B858282-6F92-184A-AA8D-D4CEB8DA6EFF}" dt="2025-02-26T08:33:16.669" v="4414" actId="2696"/>
        <pc:sldMkLst>
          <pc:docMk/>
          <pc:sldMk cId="3192607699" sldId="2141412303"/>
        </pc:sldMkLst>
      </pc:sldChg>
      <pc:sldChg chg="del">
        <pc:chgData name="Dannecker, Anselm" userId="da0585c2-7192-4172-bb2a-0c8bfa5a91ee" providerId="ADAL" clId="{7B858282-6F92-184A-AA8D-D4CEB8DA6EFF}" dt="2025-02-26T08:33:16.669" v="4414" actId="2696"/>
        <pc:sldMkLst>
          <pc:docMk/>
          <pc:sldMk cId="3230132588" sldId="2141412304"/>
        </pc:sldMkLst>
      </pc:sldChg>
      <pc:sldChg chg="addSp delSp modSp mod ord modNotesTx">
        <pc:chgData name="Dannecker, Anselm" userId="da0585c2-7192-4172-bb2a-0c8bfa5a91ee" providerId="ADAL" clId="{7B858282-6F92-184A-AA8D-D4CEB8DA6EFF}" dt="2025-02-28T10:46:29.768" v="6296" actId="20578"/>
        <pc:sldMkLst>
          <pc:docMk/>
          <pc:sldMk cId="446802054" sldId="2141412305"/>
        </pc:sldMkLst>
        <pc:spChg chg="mod">
          <ac:chgData name="Dannecker, Anselm" userId="da0585c2-7192-4172-bb2a-0c8bfa5a91ee" providerId="ADAL" clId="{7B858282-6F92-184A-AA8D-D4CEB8DA6EFF}" dt="2025-02-25T16:09:15.710" v="3741" actId="20577"/>
          <ac:spMkLst>
            <pc:docMk/>
            <pc:sldMk cId="446802054" sldId="2141412305"/>
            <ac:spMk id="3" creationId="{0B5FD48C-9391-2F67-82DB-E7DFA905B171}"/>
          </ac:spMkLst>
        </pc:spChg>
        <pc:picChg chg="add mod">
          <ac:chgData name="Dannecker, Anselm" userId="da0585c2-7192-4172-bb2a-0c8bfa5a91ee" providerId="ADAL" clId="{7B858282-6F92-184A-AA8D-D4CEB8DA6EFF}" dt="2025-02-25T16:09:13.137" v="3734" actId="14100"/>
          <ac:picMkLst>
            <pc:docMk/>
            <pc:sldMk cId="446802054" sldId="2141412305"/>
            <ac:picMk id="4" creationId="{E13E925A-C8E9-4549-2852-67F3D8114C12}"/>
          </ac:picMkLst>
        </pc:picChg>
      </pc:sldChg>
      <pc:sldChg chg="addSp modSp new del mod">
        <pc:chgData name="Dannecker, Anselm" userId="da0585c2-7192-4172-bb2a-0c8bfa5a91ee" providerId="ADAL" clId="{7B858282-6F92-184A-AA8D-D4CEB8DA6EFF}" dt="2025-02-25T16:07:50.921" v="3722" actId="2696"/>
        <pc:sldMkLst>
          <pc:docMk/>
          <pc:sldMk cId="3130709530" sldId="2141412306"/>
        </pc:sldMkLst>
      </pc:sldChg>
      <pc:sldChg chg="modSp new mod">
        <pc:chgData name="Dannecker, Anselm" userId="da0585c2-7192-4172-bb2a-0c8bfa5a91ee" providerId="ADAL" clId="{7B858282-6F92-184A-AA8D-D4CEB8DA6EFF}" dt="2025-02-28T10:37:38.534" v="5409" actId="20577"/>
        <pc:sldMkLst>
          <pc:docMk/>
          <pc:sldMk cId="1687686802" sldId="2141412307"/>
        </pc:sldMkLst>
        <pc:spChg chg="mod">
          <ac:chgData name="Dannecker, Anselm" userId="da0585c2-7192-4172-bb2a-0c8bfa5a91ee" providerId="ADAL" clId="{7B858282-6F92-184A-AA8D-D4CEB8DA6EFF}" dt="2025-02-28T10:37:38.534" v="5409" actId="20577"/>
          <ac:spMkLst>
            <pc:docMk/>
            <pc:sldMk cId="1687686802" sldId="2141412307"/>
            <ac:spMk id="2" creationId="{D94BCFC2-2F07-71F3-8BE3-48FDA7C501B9}"/>
          </ac:spMkLst>
        </pc:spChg>
      </pc:sldChg>
      <pc:sldChg chg="modSp new mod">
        <pc:chgData name="Dannecker, Anselm" userId="da0585c2-7192-4172-bb2a-0c8bfa5a91ee" providerId="ADAL" clId="{7B858282-6F92-184A-AA8D-D4CEB8DA6EFF}" dt="2025-02-25T15:54:50.928" v="3219" actId="20577"/>
        <pc:sldMkLst>
          <pc:docMk/>
          <pc:sldMk cId="3642990511" sldId="2141412308"/>
        </pc:sldMkLst>
        <pc:spChg chg="mod">
          <ac:chgData name="Dannecker, Anselm" userId="da0585c2-7192-4172-bb2a-0c8bfa5a91ee" providerId="ADAL" clId="{7B858282-6F92-184A-AA8D-D4CEB8DA6EFF}" dt="2025-02-25T15:54:26.703" v="3170" actId="20577"/>
          <ac:spMkLst>
            <pc:docMk/>
            <pc:sldMk cId="3642990511" sldId="2141412308"/>
            <ac:spMk id="2" creationId="{1F32DDEC-8F74-DC55-2418-3FFF127D9676}"/>
          </ac:spMkLst>
        </pc:spChg>
        <pc:spChg chg="mod">
          <ac:chgData name="Dannecker, Anselm" userId="da0585c2-7192-4172-bb2a-0c8bfa5a91ee" providerId="ADAL" clId="{7B858282-6F92-184A-AA8D-D4CEB8DA6EFF}" dt="2025-02-25T15:51:25.319" v="2830" actId="27636"/>
          <ac:spMkLst>
            <pc:docMk/>
            <pc:sldMk cId="3642990511" sldId="2141412308"/>
            <ac:spMk id="3" creationId="{9FEB5B24-0299-6090-D256-A5EB63FC8912}"/>
          </ac:spMkLst>
        </pc:spChg>
        <pc:spChg chg="mod">
          <ac:chgData name="Dannecker, Anselm" userId="da0585c2-7192-4172-bb2a-0c8bfa5a91ee" providerId="ADAL" clId="{7B858282-6F92-184A-AA8D-D4CEB8DA6EFF}" dt="2025-02-25T15:54:50.928" v="3219" actId="20577"/>
          <ac:spMkLst>
            <pc:docMk/>
            <pc:sldMk cId="3642990511" sldId="2141412308"/>
            <ac:spMk id="4" creationId="{24066EDF-D237-9FD9-56C0-4E002F0EC5FD}"/>
          </ac:spMkLst>
        </pc:spChg>
      </pc:sldChg>
      <pc:sldChg chg="modSp add mod modShow">
        <pc:chgData name="Dannecker, Anselm" userId="da0585c2-7192-4172-bb2a-0c8bfa5a91ee" providerId="ADAL" clId="{7B858282-6F92-184A-AA8D-D4CEB8DA6EFF}" dt="2025-02-28T10:37:20.372" v="5395" actId="20577"/>
        <pc:sldMkLst>
          <pc:docMk/>
          <pc:sldMk cId="2637925631" sldId="2141412309"/>
        </pc:sldMkLst>
        <pc:spChg chg="mod">
          <ac:chgData name="Dannecker, Anselm" userId="da0585c2-7192-4172-bb2a-0c8bfa5a91ee" providerId="ADAL" clId="{7B858282-6F92-184A-AA8D-D4CEB8DA6EFF}" dt="2025-02-25T15:41:43.166" v="250" actId="20577"/>
          <ac:spMkLst>
            <pc:docMk/>
            <pc:sldMk cId="2637925631" sldId="2141412309"/>
            <ac:spMk id="2" creationId="{CF0A049B-97F9-7BDC-C670-262A9C8DBF79}"/>
          </ac:spMkLst>
        </pc:spChg>
        <pc:spChg chg="mod">
          <ac:chgData name="Dannecker, Anselm" userId="da0585c2-7192-4172-bb2a-0c8bfa5a91ee" providerId="ADAL" clId="{7B858282-6F92-184A-AA8D-D4CEB8DA6EFF}" dt="2025-02-28T10:37:20.372" v="5395" actId="20577"/>
          <ac:spMkLst>
            <pc:docMk/>
            <pc:sldMk cId="2637925631" sldId="2141412309"/>
            <ac:spMk id="5" creationId="{D2C0A0FE-9571-9D26-980D-2FA757132664}"/>
          </ac:spMkLst>
        </pc:spChg>
      </pc:sldChg>
      <pc:sldChg chg="modSp add mod">
        <pc:chgData name="Dannecker, Anselm" userId="da0585c2-7192-4172-bb2a-0c8bfa5a91ee" providerId="ADAL" clId="{7B858282-6F92-184A-AA8D-D4CEB8DA6EFF}" dt="2025-02-25T15:51:13.990" v="2820" actId="20577"/>
        <pc:sldMkLst>
          <pc:docMk/>
          <pc:sldMk cId="434889854" sldId="2141412310"/>
        </pc:sldMkLst>
        <pc:spChg chg="mod">
          <ac:chgData name="Dannecker, Anselm" userId="da0585c2-7192-4172-bb2a-0c8bfa5a91ee" providerId="ADAL" clId="{7B858282-6F92-184A-AA8D-D4CEB8DA6EFF}" dt="2025-02-25T15:48:17.059" v="2072" actId="20577"/>
          <ac:spMkLst>
            <pc:docMk/>
            <pc:sldMk cId="434889854" sldId="2141412310"/>
            <ac:spMk id="2" creationId="{2AC8A532-77AB-6779-DB9C-5460BE532FE2}"/>
          </ac:spMkLst>
        </pc:spChg>
        <pc:spChg chg="mod">
          <ac:chgData name="Dannecker, Anselm" userId="da0585c2-7192-4172-bb2a-0c8bfa5a91ee" providerId="ADAL" clId="{7B858282-6F92-184A-AA8D-D4CEB8DA6EFF}" dt="2025-02-25T15:48:14.628" v="2070" actId="27636"/>
          <ac:spMkLst>
            <pc:docMk/>
            <pc:sldMk cId="434889854" sldId="2141412310"/>
            <ac:spMk id="3" creationId="{E0AF175E-3621-655E-5B08-2841BF7193CD}"/>
          </ac:spMkLst>
        </pc:spChg>
        <pc:spChg chg="mod">
          <ac:chgData name="Dannecker, Anselm" userId="da0585c2-7192-4172-bb2a-0c8bfa5a91ee" providerId="ADAL" clId="{7B858282-6F92-184A-AA8D-D4CEB8DA6EFF}" dt="2025-02-25T15:51:13.990" v="2820" actId="20577"/>
          <ac:spMkLst>
            <pc:docMk/>
            <pc:sldMk cId="434889854" sldId="2141412310"/>
            <ac:spMk id="4" creationId="{3D768BDE-4143-8439-14C2-95E06280BE1E}"/>
          </ac:spMkLst>
        </pc:spChg>
      </pc:sldChg>
      <pc:sldChg chg="modSp add mod">
        <pc:chgData name="Dannecker, Anselm" userId="da0585c2-7192-4172-bb2a-0c8bfa5a91ee" providerId="ADAL" clId="{7B858282-6F92-184A-AA8D-D4CEB8DA6EFF}" dt="2025-02-25T15:51:27.326" v="2837" actId="20577"/>
        <pc:sldMkLst>
          <pc:docMk/>
          <pc:sldMk cId="4262539440" sldId="2141412311"/>
        </pc:sldMkLst>
        <pc:spChg chg="mod">
          <ac:chgData name="Dannecker, Anselm" userId="da0585c2-7192-4172-bb2a-0c8bfa5a91ee" providerId="ADAL" clId="{7B858282-6F92-184A-AA8D-D4CEB8DA6EFF}" dt="2025-02-25T15:51:27.326" v="2837" actId="20577"/>
          <ac:spMkLst>
            <pc:docMk/>
            <pc:sldMk cId="4262539440" sldId="2141412311"/>
            <ac:spMk id="2" creationId="{302BD646-C80F-891B-F78A-C4B6A5767F31}"/>
          </ac:spMkLst>
        </pc:spChg>
      </pc:sldChg>
      <pc:sldChg chg="addSp modSp add mod modAnim">
        <pc:chgData name="Dannecker, Anselm" userId="da0585c2-7192-4172-bb2a-0c8bfa5a91ee" providerId="ADAL" clId="{7B858282-6F92-184A-AA8D-D4CEB8DA6EFF}" dt="2025-02-28T10:36:20.306" v="5376"/>
        <pc:sldMkLst>
          <pc:docMk/>
          <pc:sldMk cId="1421321494" sldId="2141412312"/>
        </pc:sldMkLst>
        <pc:spChg chg="add mod">
          <ac:chgData name="Dannecker, Anselm" userId="da0585c2-7192-4172-bb2a-0c8bfa5a91ee" providerId="ADAL" clId="{7B858282-6F92-184A-AA8D-D4CEB8DA6EFF}" dt="2025-02-28T10:36:20.306" v="5376"/>
          <ac:spMkLst>
            <pc:docMk/>
            <pc:sldMk cId="1421321494" sldId="2141412312"/>
            <ac:spMk id="2" creationId="{FB360B48-FFE0-A332-EE67-00B403425B1E}"/>
          </ac:spMkLst>
        </pc:spChg>
        <pc:spChg chg="add mod">
          <ac:chgData name="Dannecker, Anselm" userId="da0585c2-7192-4172-bb2a-0c8bfa5a91ee" providerId="ADAL" clId="{7B858282-6F92-184A-AA8D-D4CEB8DA6EFF}" dt="2025-02-28T10:36:20.306" v="5376"/>
          <ac:spMkLst>
            <pc:docMk/>
            <pc:sldMk cId="1421321494" sldId="2141412312"/>
            <ac:spMk id="3" creationId="{6D8802B6-CFE6-FE1A-B94F-B1093F61A14E}"/>
          </ac:spMkLst>
        </pc:spChg>
        <pc:spChg chg="add mod">
          <ac:chgData name="Dannecker, Anselm" userId="da0585c2-7192-4172-bb2a-0c8bfa5a91ee" providerId="ADAL" clId="{7B858282-6F92-184A-AA8D-D4CEB8DA6EFF}" dt="2025-02-28T10:36:20.306" v="5376"/>
          <ac:spMkLst>
            <pc:docMk/>
            <pc:sldMk cId="1421321494" sldId="2141412312"/>
            <ac:spMk id="5" creationId="{2B4E446A-1056-30A6-C474-B39E09D6C8CC}"/>
          </ac:spMkLst>
        </pc:spChg>
        <pc:spChg chg="add mod">
          <ac:chgData name="Dannecker, Anselm" userId="da0585c2-7192-4172-bb2a-0c8bfa5a91ee" providerId="ADAL" clId="{7B858282-6F92-184A-AA8D-D4CEB8DA6EFF}" dt="2025-02-25T15:56:46.651" v="3322" actId="1076"/>
          <ac:spMkLst>
            <pc:docMk/>
            <pc:sldMk cId="1421321494" sldId="2141412312"/>
            <ac:spMk id="6" creationId="{6ED65427-41E0-C310-32FC-6F53344822C2}"/>
          </ac:spMkLst>
        </pc:spChg>
        <pc:spChg chg="add mod">
          <ac:chgData name="Dannecker, Anselm" userId="da0585c2-7192-4172-bb2a-0c8bfa5a91ee" providerId="ADAL" clId="{7B858282-6F92-184A-AA8D-D4CEB8DA6EFF}" dt="2025-02-25T15:58:27.405" v="3382" actId="1076"/>
          <ac:spMkLst>
            <pc:docMk/>
            <pc:sldMk cId="1421321494" sldId="2141412312"/>
            <ac:spMk id="7" creationId="{94921DDF-AFC1-2AE8-80FC-0148AA57776A}"/>
          </ac:spMkLst>
        </pc:spChg>
        <pc:spChg chg="mod">
          <ac:chgData name="Dannecker, Anselm" userId="da0585c2-7192-4172-bb2a-0c8bfa5a91ee" providerId="ADAL" clId="{7B858282-6F92-184A-AA8D-D4CEB8DA6EFF}" dt="2025-02-25T15:57:37.813" v="3369" actId="255"/>
          <ac:spMkLst>
            <pc:docMk/>
            <pc:sldMk cId="1421321494" sldId="2141412312"/>
            <ac:spMk id="8" creationId="{87B70688-5CA4-CAA4-D2D8-AB42E4B20203}"/>
          </ac:spMkLst>
        </pc:spChg>
        <pc:spChg chg="mod">
          <ac:chgData name="Dannecker, Anselm" userId="da0585c2-7192-4172-bb2a-0c8bfa5a91ee" providerId="ADAL" clId="{7B858282-6F92-184A-AA8D-D4CEB8DA6EFF}" dt="2025-02-28T10:36:20.306" v="5376"/>
          <ac:spMkLst>
            <pc:docMk/>
            <pc:sldMk cId="1421321494" sldId="2141412312"/>
            <ac:spMk id="9" creationId="{3357D27B-F1AF-004B-1F72-D8CD76C0DF0D}"/>
          </ac:spMkLst>
        </pc:spChg>
        <pc:spChg chg="mod">
          <ac:chgData name="Dannecker, Anselm" userId="da0585c2-7192-4172-bb2a-0c8bfa5a91ee" providerId="ADAL" clId="{7B858282-6F92-184A-AA8D-D4CEB8DA6EFF}" dt="2025-02-28T10:36:20.306" v="5376"/>
          <ac:spMkLst>
            <pc:docMk/>
            <pc:sldMk cId="1421321494" sldId="2141412312"/>
            <ac:spMk id="10" creationId="{1ED1895B-DC29-6833-08DE-CBB18533F8A8}"/>
          </ac:spMkLst>
        </pc:spChg>
        <pc:spChg chg="mod">
          <ac:chgData name="Dannecker, Anselm" userId="da0585c2-7192-4172-bb2a-0c8bfa5a91ee" providerId="ADAL" clId="{7B858282-6F92-184A-AA8D-D4CEB8DA6EFF}" dt="2025-02-28T10:36:20.306" v="5376"/>
          <ac:spMkLst>
            <pc:docMk/>
            <pc:sldMk cId="1421321494" sldId="2141412312"/>
            <ac:spMk id="11" creationId="{770BDF8C-2A13-1918-B8E8-1E74BC900175}"/>
          </ac:spMkLst>
        </pc:spChg>
        <pc:spChg chg="add mod">
          <ac:chgData name="Dannecker, Anselm" userId="da0585c2-7192-4172-bb2a-0c8bfa5a91ee" providerId="ADAL" clId="{7B858282-6F92-184A-AA8D-D4CEB8DA6EFF}" dt="2025-02-28T10:36:20.306" v="5376"/>
          <ac:spMkLst>
            <pc:docMk/>
            <pc:sldMk cId="1421321494" sldId="2141412312"/>
            <ac:spMk id="13" creationId="{F3DDB8BE-FE65-3AF8-51A5-6E3C47B6C5D1}"/>
          </ac:spMkLst>
        </pc:spChg>
        <pc:spChg chg="mod">
          <ac:chgData name="Dannecker, Anselm" userId="da0585c2-7192-4172-bb2a-0c8bfa5a91ee" providerId="ADAL" clId="{7B858282-6F92-184A-AA8D-D4CEB8DA6EFF}" dt="2025-02-25T15:53:07.789" v="2926" actId="20577"/>
          <ac:spMkLst>
            <pc:docMk/>
            <pc:sldMk cId="1421321494" sldId="2141412312"/>
            <ac:spMk id="14" creationId="{7F2691F6-2157-D74C-8CE0-AD76CFB5FF61}"/>
          </ac:spMkLst>
        </pc:spChg>
        <pc:spChg chg="add mod">
          <ac:chgData name="Dannecker, Anselm" userId="da0585c2-7192-4172-bb2a-0c8bfa5a91ee" providerId="ADAL" clId="{7B858282-6F92-184A-AA8D-D4CEB8DA6EFF}" dt="2025-02-28T10:36:20.306" v="5376"/>
          <ac:spMkLst>
            <pc:docMk/>
            <pc:sldMk cId="1421321494" sldId="2141412312"/>
            <ac:spMk id="15" creationId="{8CE92AAB-D15A-41C8-1656-E0D2FFBF2EB8}"/>
          </ac:spMkLst>
        </pc:spChg>
        <pc:spChg chg="add mod">
          <ac:chgData name="Dannecker, Anselm" userId="da0585c2-7192-4172-bb2a-0c8bfa5a91ee" providerId="ADAL" clId="{7B858282-6F92-184A-AA8D-D4CEB8DA6EFF}" dt="2025-02-28T10:36:20.306" v="5376"/>
          <ac:spMkLst>
            <pc:docMk/>
            <pc:sldMk cId="1421321494" sldId="2141412312"/>
            <ac:spMk id="16" creationId="{D29CB7F3-685A-1D68-D111-D0A4EA37E0F1}"/>
          </ac:spMkLst>
        </pc:spChg>
        <pc:spChg chg="add mod">
          <ac:chgData name="Dannecker, Anselm" userId="da0585c2-7192-4172-bb2a-0c8bfa5a91ee" providerId="ADAL" clId="{7B858282-6F92-184A-AA8D-D4CEB8DA6EFF}" dt="2025-02-28T10:36:20.306" v="5376"/>
          <ac:spMkLst>
            <pc:docMk/>
            <pc:sldMk cId="1421321494" sldId="2141412312"/>
            <ac:spMk id="17" creationId="{6674FE8F-C03E-FF38-6671-460BC679B2C2}"/>
          </ac:spMkLst>
        </pc:spChg>
        <pc:cxnChg chg="add mod">
          <ac:chgData name="Dannecker, Anselm" userId="da0585c2-7192-4172-bb2a-0c8bfa5a91ee" providerId="ADAL" clId="{7B858282-6F92-184A-AA8D-D4CEB8DA6EFF}" dt="2025-02-25T15:57:05.729" v="3341" actId="14100"/>
          <ac:cxnSpMkLst>
            <pc:docMk/>
            <pc:sldMk cId="1421321494" sldId="2141412312"/>
            <ac:cxnSpMk id="4" creationId="{734B25D7-9E86-C565-93CD-318D89BD6188}"/>
          </ac:cxnSpMkLst>
        </pc:cxnChg>
        <pc:cxnChg chg="mod">
          <ac:chgData name="Dannecker, Anselm" userId="da0585c2-7192-4172-bb2a-0c8bfa5a91ee" providerId="ADAL" clId="{7B858282-6F92-184A-AA8D-D4CEB8DA6EFF}" dt="2025-02-25T15:57:27.943" v="3368" actId="14100"/>
          <ac:cxnSpMkLst>
            <pc:docMk/>
            <pc:sldMk cId="1421321494" sldId="2141412312"/>
            <ac:cxnSpMk id="18" creationId="{25A1A90C-6BDC-DC54-B5C6-63C68E0EC0A4}"/>
          </ac:cxnSpMkLst>
        </pc:cxnChg>
        <pc:cxnChg chg="mod">
          <ac:chgData name="Dannecker, Anselm" userId="da0585c2-7192-4172-bb2a-0c8bfa5a91ee" providerId="ADAL" clId="{7B858282-6F92-184A-AA8D-D4CEB8DA6EFF}" dt="2025-02-25T15:57:27.943" v="3368" actId="14100"/>
          <ac:cxnSpMkLst>
            <pc:docMk/>
            <pc:sldMk cId="1421321494" sldId="2141412312"/>
            <ac:cxnSpMk id="19" creationId="{49318E3A-C363-E6D7-FBD5-4E6191FA9CB3}"/>
          </ac:cxnSpMkLst>
        </pc:cxnChg>
      </pc:sldChg>
      <pc:sldChg chg="add">
        <pc:chgData name="Dannecker, Anselm" userId="da0585c2-7192-4172-bb2a-0c8bfa5a91ee" providerId="ADAL" clId="{7B858282-6F92-184A-AA8D-D4CEB8DA6EFF}" dt="2025-02-25T15:53:17.409" v="2927" actId="2890"/>
        <pc:sldMkLst>
          <pc:docMk/>
          <pc:sldMk cId="2508386732" sldId="2141412313"/>
        </pc:sldMkLst>
      </pc:sldChg>
      <pc:sldChg chg="modSp add mod">
        <pc:chgData name="Dannecker, Anselm" userId="da0585c2-7192-4172-bb2a-0c8bfa5a91ee" providerId="ADAL" clId="{7B858282-6F92-184A-AA8D-D4CEB8DA6EFF}" dt="2025-02-25T15:55:36.659" v="3313" actId="113"/>
        <pc:sldMkLst>
          <pc:docMk/>
          <pc:sldMk cId="1896160889" sldId="2141412314"/>
        </pc:sldMkLst>
        <pc:spChg chg="mod">
          <ac:chgData name="Dannecker, Anselm" userId="da0585c2-7192-4172-bb2a-0c8bfa5a91ee" providerId="ADAL" clId="{7B858282-6F92-184A-AA8D-D4CEB8DA6EFF}" dt="2025-02-25T15:54:36.196" v="3173" actId="20577"/>
          <ac:spMkLst>
            <pc:docMk/>
            <pc:sldMk cId="1896160889" sldId="2141412314"/>
            <ac:spMk id="2" creationId="{7D387C13-D708-ABF3-87C9-31E964665807}"/>
          </ac:spMkLst>
        </pc:spChg>
        <pc:spChg chg="mod">
          <ac:chgData name="Dannecker, Anselm" userId="da0585c2-7192-4172-bb2a-0c8bfa5a91ee" providerId="ADAL" clId="{7B858282-6F92-184A-AA8D-D4CEB8DA6EFF}" dt="2025-02-25T15:55:36.659" v="3313" actId="113"/>
          <ac:spMkLst>
            <pc:docMk/>
            <pc:sldMk cId="1896160889" sldId="2141412314"/>
            <ac:spMk id="4" creationId="{25BAB508-FA18-B1A6-1D52-35696D9870BD}"/>
          </ac:spMkLst>
        </pc:spChg>
      </pc:sldChg>
      <pc:sldChg chg="addSp delSp modSp add mod delAnim modAnim">
        <pc:chgData name="Dannecker, Anselm" userId="da0585c2-7192-4172-bb2a-0c8bfa5a91ee" providerId="ADAL" clId="{7B858282-6F92-184A-AA8D-D4CEB8DA6EFF}" dt="2025-02-28T10:36:20.306" v="5376"/>
        <pc:sldMkLst>
          <pc:docMk/>
          <pc:sldMk cId="369514946" sldId="2141412315"/>
        </pc:sldMkLst>
        <pc:spChg chg="mod">
          <ac:chgData name="Dannecker, Anselm" userId="da0585c2-7192-4172-bb2a-0c8bfa5a91ee" providerId="ADAL" clId="{7B858282-6F92-184A-AA8D-D4CEB8DA6EFF}" dt="2025-02-28T10:36:20.306" v="5376"/>
          <ac:spMkLst>
            <pc:docMk/>
            <pc:sldMk cId="369514946" sldId="2141412315"/>
            <ac:spMk id="4" creationId="{EA04AB46-9F70-28A3-728C-FEC74ECA6904}"/>
          </ac:spMkLst>
        </pc:spChg>
        <pc:spChg chg="mod">
          <ac:chgData name="Dannecker, Anselm" userId="da0585c2-7192-4172-bb2a-0c8bfa5a91ee" providerId="ADAL" clId="{7B858282-6F92-184A-AA8D-D4CEB8DA6EFF}" dt="2025-02-28T10:36:20.306" v="5376"/>
          <ac:spMkLst>
            <pc:docMk/>
            <pc:sldMk cId="369514946" sldId="2141412315"/>
            <ac:spMk id="5" creationId="{5DE26181-1E67-8257-6F0B-9BF82D7D992D}"/>
          </ac:spMkLst>
        </pc:spChg>
        <pc:spChg chg="mod">
          <ac:chgData name="Dannecker, Anselm" userId="da0585c2-7192-4172-bb2a-0c8bfa5a91ee" providerId="ADAL" clId="{7B858282-6F92-184A-AA8D-D4CEB8DA6EFF}" dt="2025-02-28T10:36:20.306" v="5376"/>
          <ac:spMkLst>
            <pc:docMk/>
            <pc:sldMk cId="369514946" sldId="2141412315"/>
            <ac:spMk id="6" creationId="{146DD62B-7787-B8D0-169C-8502E4B959A9}"/>
          </ac:spMkLst>
        </pc:spChg>
        <pc:spChg chg="add mod">
          <ac:chgData name="Dannecker, Anselm" userId="da0585c2-7192-4172-bb2a-0c8bfa5a91ee" providerId="ADAL" clId="{7B858282-6F92-184A-AA8D-D4CEB8DA6EFF}" dt="2025-02-28T10:36:20.306" v="5376"/>
          <ac:spMkLst>
            <pc:docMk/>
            <pc:sldMk cId="369514946" sldId="2141412315"/>
            <ac:spMk id="13" creationId="{67B1BA25-A400-56C3-52C1-B45C70933266}"/>
          </ac:spMkLst>
        </pc:spChg>
        <pc:spChg chg="mod">
          <ac:chgData name="Dannecker, Anselm" userId="da0585c2-7192-4172-bb2a-0c8bfa5a91ee" providerId="ADAL" clId="{7B858282-6F92-184A-AA8D-D4CEB8DA6EFF}" dt="2025-02-28T10:36:20.306" v="5376"/>
          <ac:spMkLst>
            <pc:docMk/>
            <pc:sldMk cId="369514946" sldId="2141412315"/>
            <ac:spMk id="14" creationId="{DDCD8A99-7BF4-1F48-A6F4-7BECE891D8E9}"/>
          </ac:spMkLst>
        </pc:spChg>
        <pc:spChg chg="mod">
          <ac:chgData name="Dannecker, Anselm" userId="da0585c2-7192-4172-bb2a-0c8bfa5a91ee" providerId="ADAL" clId="{7B858282-6F92-184A-AA8D-D4CEB8DA6EFF}" dt="2025-02-28T10:36:20.306" v="5376"/>
          <ac:spMkLst>
            <pc:docMk/>
            <pc:sldMk cId="369514946" sldId="2141412315"/>
            <ac:spMk id="15" creationId="{B664DDA0-0825-2F2D-93E4-6C03F7751020}"/>
          </ac:spMkLst>
        </pc:spChg>
        <pc:spChg chg="mod">
          <ac:chgData name="Dannecker, Anselm" userId="da0585c2-7192-4172-bb2a-0c8bfa5a91ee" providerId="ADAL" clId="{7B858282-6F92-184A-AA8D-D4CEB8DA6EFF}" dt="2025-02-28T10:36:20.306" v="5376"/>
          <ac:spMkLst>
            <pc:docMk/>
            <pc:sldMk cId="369514946" sldId="2141412315"/>
            <ac:spMk id="16" creationId="{9AA95232-05BD-4E9A-2D67-6D1BF5F3128E}"/>
          </ac:spMkLst>
        </pc:spChg>
        <pc:spChg chg="add mod">
          <ac:chgData name="Dannecker, Anselm" userId="da0585c2-7192-4172-bb2a-0c8bfa5a91ee" providerId="ADAL" clId="{7B858282-6F92-184A-AA8D-D4CEB8DA6EFF}" dt="2025-02-28T10:36:20.306" v="5376"/>
          <ac:spMkLst>
            <pc:docMk/>
            <pc:sldMk cId="369514946" sldId="2141412315"/>
            <ac:spMk id="17" creationId="{8BC0D72C-710D-5F74-DF5D-5517E24AA9A3}"/>
          </ac:spMkLst>
        </pc:spChg>
        <pc:spChg chg="add mod">
          <ac:chgData name="Dannecker, Anselm" userId="da0585c2-7192-4172-bb2a-0c8bfa5a91ee" providerId="ADAL" clId="{7B858282-6F92-184A-AA8D-D4CEB8DA6EFF}" dt="2025-02-28T10:36:20.306" v="5376"/>
          <ac:spMkLst>
            <pc:docMk/>
            <pc:sldMk cId="369514946" sldId="2141412315"/>
            <ac:spMk id="19" creationId="{83419772-8576-AABB-0E36-599B3CCD601B}"/>
          </ac:spMkLst>
        </pc:spChg>
        <pc:spChg chg="add mod">
          <ac:chgData name="Dannecker, Anselm" userId="da0585c2-7192-4172-bb2a-0c8bfa5a91ee" providerId="ADAL" clId="{7B858282-6F92-184A-AA8D-D4CEB8DA6EFF}" dt="2025-02-25T16:04:31.475" v="3550" actId="2085"/>
          <ac:spMkLst>
            <pc:docMk/>
            <pc:sldMk cId="369514946" sldId="2141412315"/>
            <ac:spMk id="20" creationId="{B423F246-E3F9-5260-6851-64E1DFA2B35D}"/>
          </ac:spMkLst>
        </pc:spChg>
        <pc:spChg chg="add mod">
          <ac:chgData name="Dannecker, Anselm" userId="da0585c2-7192-4172-bb2a-0c8bfa5a91ee" providerId="ADAL" clId="{7B858282-6F92-184A-AA8D-D4CEB8DA6EFF}" dt="2025-02-25T16:05:53.596" v="3617" actId="1076"/>
          <ac:spMkLst>
            <pc:docMk/>
            <pc:sldMk cId="369514946" sldId="2141412315"/>
            <ac:spMk id="21" creationId="{5D55F1B4-0292-8195-2F50-DA44CEEB9E01}"/>
          </ac:spMkLst>
        </pc:spChg>
        <pc:spChg chg="add mod">
          <ac:chgData name="Dannecker, Anselm" userId="da0585c2-7192-4172-bb2a-0c8bfa5a91ee" providerId="ADAL" clId="{7B858282-6F92-184A-AA8D-D4CEB8DA6EFF}" dt="2025-02-25T16:05:53.596" v="3617" actId="1076"/>
          <ac:spMkLst>
            <pc:docMk/>
            <pc:sldMk cId="369514946" sldId="2141412315"/>
            <ac:spMk id="22" creationId="{46F56DF3-94FA-E05E-5DDA-9FD8A283F47D}"/>
          </ac:spMkLst>
        </pc:spChg>
        <pc:spChg chg="add mod">
          <ac:chgData name="Dannecker, Anselm" userId="da0585c2-7192-4172-bb2a-0c8bfa5a91ee" providerId="ADAL" clId="{7B858282-6F92-184A-AA8D-D4CEB8DA6EFF}" dt="2025-02-28T10:36:20.306" v="5376"/>
          <ac:spMkLst>
            <pc:docMk/>
            <pc:sldMk cId="369514946" sldId="2141412315"/>
            <ac:spMk id="23" creationId="{A0A6125D-2924-C955-DF2E-5EB085C15C35}"/>
          </ac:spMkLst>
        </pc:spChg>
      </pc:sldChg>
      <pc:sldChg chg="add del">
        <pc:chgData name="Dannecker, Anselm" userId="da0585c2-7192-4172-bb2a-0c8bfa5a91ee" providerId="ADAL" clId="{7B858282-6F92-184A-AA8D-D4CEB8DA6EFF}" dt="2025-02-25T16:07:42.815" v="3721" actId="2696"/>
        <pc:sldMkLst>
          <pc:docMk/>
          <pc:sldMk cId="1198193671" sldId="2141412316"/>
        </pc:sldMkLst>
      </pc:sldChg>
      <pc:sldChg chg="addSp delSp modSp add del mod">
        <pc:chgData name="Dannecker, Anselm" userId="da0585c2-7192-4172-bb2a-0c8bfa5a91ee" providerId="ADAL" clId="{7B858282-6F92-184A-AA8D-D4CEB8DA6EFF}" dt="2025-02-25T16:07:05.190" v="3699" actId="2696"/>
        <pc:sldMkLst>
          <pc:docMk/>
          <pc:sldMk cId="3339251475" sldId="2141412316"/>
        </pc:sldMkLst>
      </pc:sldChg>
      <pc:sldChg chg="modSp add mod ord">
        <pc:chgData name="Dannecker, Anselm" userId="da0585c2-7192-4172-bb2a-0c8bfa5a91ee" providerId="ADAL" clId="{7B858282-6F92-184A-AA8D-D4CEB8DA6EFF}" dt="2025-02-28T10:45:46.562" v="6270" actId="113"/>
        <pc:sldMkLst>
          <pc:docMk/>
          <pc:sldMk cId="1835183902" sldId="2141412317"/>
        </pc:sldMkLst>
        <pc:spChg chg="mod">
          <ac:chgData name="Dannecker, Anselm" userId="da0585c2-7192-4172-bb2a-0c8bfa5a91ee" providerId="ADAL" clId="{7B858282-6F92-184A-AA8D-D4CEB8DA6EFF}" dt="2025-02-28T10:38:34.875" v="5416" actId="20577"/>
          <ac:spMkLst>
            <pc:docMk/>
            <pc:sldMk cId="1835183902" sldId="2141412317"/>
            <ac:spMk id="2" creationId="{76B88386-78AC-88D4-8D38-0285E687EB5E}"/>
          </ac:spMkLst>
        </pc:spChg>
        <pc:spChg chg="mod">
          <ac:chgData name="Dannecker, Anselm" userId="da0585c2-7192-4172-bb2a-0c8bfa5a91ee" providerId="ADAL" clId="{7B858282-6F92-184A-AA8D-D4CEB8DA6EFF}" dt="2025-02-28T10:45:46.562" v="6270" actId="113"/>
          <ac:spMkLst>
            <pc:docMk/>
            <pc:sldMk cId="1835183902" sldId="2141412317"/>
            <ac:spMk id="4" creationId="{7907DAD5-6A8A-E0C0-BD70-3C3C2F994532}"/>
          </ac:spMkLst>
        </pc:spChg>
      </pc:sldChg>
      <pc:sldChg chg="add del">
        <pc:chgData name="Dannecker, Anselm" userId="da0585c2-7192-4172-bb2a-0c8bfa5a91ee" providerId="ADAL" clId="{7B858282-6F92-184A-AA8D-D4CEB8DA6EFF}" dt="2025-02-28T10:45:00.661" v="6242" actId="2696"/>
        <pc:sldMkLst>
          <pc:docMk/>
          <pc:sldMk cId="3015852035" sldId="2141412318"/>
        </pc:sldMkLst>
      </pc:sldChg>
      <pc:sldChg chg="modSp new mod ord">
        <pc:chgData name="Dannecker, Anselm" userId="da0585c2-7192-4172-bb2a-0c8bfa5a91ee" providerId="ADAL" clId="{7B858282-6F92-184A-AA8D-D4CEB8DA6EFF}" dt="2025-02-28T10:46:29.768" v="6296" actId="20578"/>
        <pc:sldMkLst>
          <pc:docMk/>
          <pc:sldMk cId="2466639703" sldId="2141412319"/>
        </pc:sldMkLst>
        <pc:spChg chg="mod">
          <ac:chgData name="Dannecker, Anselm" userId="da0585c2-7192-4172-bb2a-0c8bfa5a91ee" providerId="ADAL" clId="{7B858282-6F92-184A-AA8D-D4CEB8DA6EFF}" dt="2025-02-25T16:11:17.510" v="3954" actId="20577"/>
          <ac:spMkLst>
            <pc:docMk/>
            <pc:sldMk cId="2466639703" sldId="2141412319"/>
            <ac:spMk id="2" creationId="{122B03F6-6E73-CCD0-9E83-42D69B114E3E}"/>
          </ac:spMkLst>
        </pc:spChg>
        <pc:spChg chg="mod">
          <ac:chgData name="Dannecker, Anselm" userId="da0585c2-7192-4172-bb2a-0c8bfa5a91ee" providerId="ADAL" clId="{7B858282-6F92-184A-AA8D-D4CEB8DA6EFF}" dt="2025-02-25T16:09:48.861" v="3753" actId="27636"/>
          <ac:spMkLst>
            <pc:docMk/>
            <pc:sldMk cId="2466639703" sldId="2141412319"/>
            <ac:spMk id="3" creationId="{2B209024-8309-E9B7-82F8-E1A4308BE76F}"/>
          </ac:spMkLst>
        </pc:spChg>
        <pc:spChg chg="mod">
          <ac:chgData name="Dannecker, Anselm" userId="da0585c2-7192-4172-bb2a-0c8bfa5a91ee" providerId="ADAL" clId="{7B858282-6F92-184A-AA8D-D4CEB8DA6EFF}" dt="2025-02-25T16:09:43.731" v="3751" actId="12"/>
          <ac:spMkLst>
            <pc:docMk/>
            <pc:sldMk cId="2466639703" sldId="2141412319"/>
            <ac:spMk id="4" creationId="{880EC726-8EA6-EF57-17FE-CEF756F035C1}"/>
          </ac:spMkLst>
        </pc:spChg>
      </pc:sldChg>
      <pc:sldChg chg="modSp add mod ord">
        <pc:chgData name="Dannecker, Anselm" userId="da0585c2-7192-4172-bb2a-0c8bfa5a91ee" providerId="ADAL" clId="{7B858282-6F92-184A-AA8D-D4CEB8DA6EFF}" dt="2025-02-28T10:46:29.768" v="6296" actId="20578"/>
        <pc:sldMkLst>
          <pc:docMk/>
          <pc:sldMk cId="2457580002" sldId="2141412320"/>
        </pc:sldMkLst>
        <pc:spChg chg="mod">
          <ac:chgData name="Dannecker, Anselm" userId="da0585c2-7192-4172-bb2a-0c8bfa5a91ee" providerId="ADAL" clId="{7B858282-6F92-184A-AA8D-D4CEB8DA6EFF}" dt="2025-02-25T16:09:51.562" v="3754" actId="20577"/>
          <ac:spMkLst>
            <pc:docMk/>
            <pc:sldMk cId="2457580002" sldId="2141412320"/>
            <ac:spMk id="3" creationId="{0153D88E-146A-0B30-7968-43FCF33EB4FF}"/>
          </ac:spMkLst>
        </pc:spChg>
      </pc:sldChg>
      <pc:sldChg chg="modSp add mod ord">
        <pc:chgData name="Dannecker, Anselm" userId="da0585c2-7192-4172-bb2a-0c8bfa5a91ee" providerId="ADAL" clId="{7B858282-6F92-184A-AA8D-D4CEB8DA6EFF}" dt="2025-02-28T10:46:29.768" v="6296" actId="20578"/>
        <pc:sldMkLst>
          <pc:docMk/>
          <pc:sldMk cId="3331567185" sldId="2141412321"/>
        </pc:sldMkLst>
        <pc:spChg chg="mod">
          <ac:chgData name="Dannecker, Anselm" userId="da0585c2-7192-4172-bb2a-0c8bfa5a91ee" providerId="ADAL" clId="{7B858282-6F92-184A-AA8D-D4CEB8DA6EFF}" dt="2025-02-25T16:11:11.585" v="3943" actId="20577"/>
          <ac:spMkLst>
            <pc:docMk/>
            <pc:sldMk cId="3331567185" sldId="2141412321"/>
            <ac:spMk id="2" creationId="{5F46E6CA-B744-3378-D0D5-A3B1A49C3BF8}"/>
          </ac:spMkLst>
        </pc:spChg>
        <pc:spChg chg="mod">
          <ac:chgData name="Dannecker, Anselm" userId="da0585c2-7192-4172-bb2a-0c8bfa5a91ee" providerId="ADAL" clId="{7B858282-6F92-184A-AA8D-D4CEB8DA6EFF}" dt="2025-02-25T16:11:44.739" v="3962" actId="20577"/>
          <ac:spMkLst>
            <pc:docMk/>
            <pc:sldMk cId="3331567185" sldId="2141412321"/>
            <ac:spMk id="4" creationId="{7BB81604-7A39-64F8-DE19-6DA416B28595}"/>
          </ac:spMkLst>
        </pc:spChg>
      </pc:sldChg>
      <pc:sldChg chg="modSp add mod">
        <pc:chgData name="Dannecker, Anselm" userId="da0585c2-7192-4172-bb2a-0c8bfa5a91ee" providerId="ADAL" clId="{7B858282-6F92-184A-AA8D-D4CEB8DA6EFF}" dt="2025-02-25T16:10:41.537" v="3911" actId="20577"/>
        <pc:sldMkLst>
          <pc:docMk/>
          <pc:sldMk cId="2487678786" sldId="2141412322"/>
        </pc:sldMkLst>
        <pc:spChg chg="mod">
          <ac:chgData name="Dannecker, Anselm" userId="da0585c2-7192-4172-bb2a-0c8bfa5a91ee" providerId="ADAL" clId="{7B858282-6F92-184A-AA8D-D4CEB8DA6EFF}" dt="2025-02-25T16:10:41.537" v="3911" actId="20577"/>
          <ac:spMkLst>
            <pc:docMk/>
            <pc:sldMk cId="2487678786" sldId="2141412322"/>
            <ac:spMk id="3" creationId="{74D01B89-4303-3DCA-7339-9AEC9E0B2AE7}"/>
          </ac:spMkLst>
        </pc:spChg>
      </pc:sldChg>
      <pc:sldChg chg="modSp new mod">
        <pc:chgData name="Dannecker, Anselm" userId="da0585c2-7192-4172-bb2a-0c8bfa5a91ee" providerId="ADAL" clId="{7B858282-6F92-184A-AA8D-D4CEB8DA6EFF}" dt="2025-02-25T16:12:41.164" v="4037" actId="27636"/>
        <pc:sldMkLst>
          <pc:docMk/>
          <pc:sldMk cId="3286319975" sldId="2141412323"/>
        </pc:sldMkLst>
        <pc:spChg chg="mod">
          <ac:chgData name="Dannecker, Anselm" userId="da0585c2-7192-4172-bb2a-0c8bfa5a91ee" providerId="ADAL" clId="{7B858282-6F92-184A-AA8D-D4CEB8DA6EFF}" dt="2025-02-25T16:12:41.164" v="4037" actId="27636"/>
          <ac:spMkLst>
            <pc:docMk/>
            <pc:sldMk cId="3286319975" sldId="2141412323"/>
            <ac:spMk id="2" creationId="{BC4191FA-E60D-2AE0-C9FF-D98AF9F4C2A2}"/>
          </ac:spMkLst>
        </pc:spChg>
        <pc:spChg chg="mod">
          <ac:chgData name="Dannecker, Anselm" userId="da0585c2-7192-4172-bb2a-0c8bfa5a91ee" providerId="ADAL" clId="{7B858282-6F92-184A-AA8D-D4CEB8DA6EFF}" dt="2025-02-25T16:12:10.627" v="4032" actId="20577"/>
          <ac:spMkLst>
            <pc:docMk/>
            <pc:sldMk cId="3286319975" sldId="2141412323"/>
            <ac:spMk id="3" creationId="{05E8813A-39EA-E2E3-C914-ED8EA33D43AB}"/>
          </ac:spMkLst>
        </pc:spChg>
      </pc:sldChg>
      <pc:sldChg chg="addSp delSp modSp new mod">
        <pc:chgData name="Dannecker, Anselm" userId="da0585c2-7192-4172-bb2a-0c8bfa5a91ee" providerId="ADAL" clId="{7B858282-6F92-184A-AA8D-D4CEB8DA6EFF}" dt="2025-02-28T10:36:20.306" v="5376"/>
        <pc:sldMkLst>
          <pc:docMk/>
          <pc:sldMk cId="2160979964" sldId="2141412324"/>
        </pc:sldMkLst>
        <pc:spChg chg="mod">
          <ac:chgData name="Dannecker, Anselm" userId="da0585c2-7192-4172-bb2a-0c8bfa5a91ee" providerId="ADAL" clId="{7B858282-6F92-184A-AA8D-D4CEB8DA6EFF}" dt="2025-02-25T16:12:31.378" v="4034"/>
          <ac:spMkLst>
            <pc:docMk/>
            <pc:sldMk cId="2160979964" sldId="2141412324"/>
            <ac:spMk id="2" creationId="{59058C76-CBDF-47A2-AF91-9A247DE3224F}"/>
          </ac:spMkLst>
        </pc:spChg>
        <pc:spChg chg="mod">
          <ac:chgData name="Dannecker, Anselm" userId="da0585c2-7192-4172-bb2a-0c8bfa5a91ee" providerId="ADAL" clId="{7B858282-6F92-184A-AA8D-D4CEB8DA6EFF}" dt="2025-02-25T16:12:41.118" v="4036" actId="27636"/>
          <ac:spMkLst>
            <pc:docMk/>
            <pc:sldMk cId="2160979964" sldId="2141412324"/>
            <ac:spMk id="3" creationId="{9D2218DB-99EC-B794-CB34-8A62AB4AB6F0}"/>
          </ac:spMkLst>
        </pc:spChg>
        <pc:spChg chg="add mod">
          <ac:chgData name="Dannecker, Anselm" userId="da0585c2-7192-4172-bb2a-0c8bfa5a91ee" providerId="ADAL" clId="{7B858282-6F92-184A-AA8D-D4CEB8DA6EFF}" dt="2025-02-28T10:36:20.306" v="5376"/>
          <ac:spMkLst>
            <pc:docMk/>
            <pc:sldMk cId="2160979964" sldId="2141412324"/>
            <ac:spMk id="5" creationId="{5F6132D0-854B-D9DD-02F1-FCE1DB8AFA58}"/>
          </ac:spMkLst>
        </pc:spChg>
        <pc:spChg chg="add mod">
          <ac:chgData name="Dannecker, Anselm" userId="da0585c2-7192-4172-bb2a-0c8bfa5a91ee" providerId="ADAL" clId="{7B858282-6F92-184A-AA8D-D4CEB8DA6EFF}" dt="2025-02-28T10:36:20.306" v="5376"/>
          <ac:spMkLst>
            <pc:docMk/>
            <pc:sldMk cId="2160979964" sldId="2141412324"/>
            <ac:spMk id="6" creationId="{019714E0-8B9C-F938-AD76-864E4F0BFBDB}"/>
          </ac:spMkLst>
        </pc:spChg>
      </pc:sldChg>
      <pc:sldChg chg="addSp delSp modSp add mod modAnim">
        <pc:chgData name="Dannecker, Anselm" userId="da0585c2-7192-4172-bb2a-0c8bfa5a91ee" providerId="ADAL" clId="{7B858282-6F92-184A-AA8D-D4CEB8DA6EFF}" dt="2025-02-28T10:36:20.306" v="5376"/>
        <pc:sldMkLst>
          <pc:docMk/>
          <pc:sldMk cId="695160827" sldId="2141412325"/>
        </pc:sldMkLst>
        <pc:spChg chg="mod">
          <ac:chgData name="Dannecker, Anselm" userId="da0585c2-7192-4172-bb2a-0c8bfa5a91ee" providerId="ADAL" clId="{7B858282-6F92-184A-AA8D-D4CEB8DA6EFF}" dt="2025-02-25T16:17:34.267" v="4127" actId="2711"/>
          <ac:spMkLst>
            <pc:docMk/>
            <pc:sldMk cId="695160827" sldId="2141412325"/>
            <ac:spMk id="2" creationId="{C9B67E82-DCDA-223C-3F24-7D942A41B2DA}"/>
          </ac:spMkLst>
        </pc:spChg>
        <pc:spChg chg="mod">
          <ac:chgData name="Dannecker, Anselm" userId="da0585c2-7192-4172-bb2a-0c8bfa5a91ee" providerId="ADAL" clId="{7B858282-6F92-184A-AA8D-D4CEB8DA6EFF}" dt="2025-02-25T16:17:34.267" v="4127" actId="2711"/>
          <ac:spMkLst>
            <pc:docMk/>
            <pc:sldMk cId="695160827" sldId="2141412325"/>
            <ac:spMk id="3" creationId="{B26CB925-DA9C-F687-C1E5-AA971E670578}"/>
          </ac:spMkLst>
        </pc:spChg>
        <pc:spChg chg="mod">
          <ac:chgData name="Dannecker, Anselm" userId="da0585c2-7192-4172-bb2a-0c8bfa5a91ee" providerId="ADAL" clId="{7B858282-6F92-184A-AA8D-D4CEB8DA6EFF}" dt="2025-02-28T10:36:20.306" v="5376"/>
          <ac:spMkLst>
            <pc:docMk/>
            <pc:sldMk cId="695160827" sldId="2141412325"/>
            <ac:spMk id="5" creationId="{8DD310E6-70B5-79D5-8571-8BB1518758A5}"/>
          </ac:spMkLst>
        </pc:spChg>
        <pc:spChg chg="mod">
          <ac:chgData name="Dannecker, Anselm" userId="da0585c2-7192-4172-bb2a-0c8bfa5a91ee" providerId="ADAL" clId="{7B858282-6F92-184A-AA8D-D4CEB8DA6EFF}" dt="2025-02-28T10:36:20.306" v="5376"/>
          <ac:spMkLst>
            <pc:docMk/>
            <pc:sldMk cId="695160827" sldId="2141412325"/>
            <ac:spMk id="6" creationId="{F1CE4244-37A1-9362-5B49-07170CA9D90F}"/>
          </ac:spMkLst>
        </pc:spChg>
        <pc:spChg chg="add mod">
          <ac:chgData name="Dannecker, Anselm" userId="da0585c2-7192-4172-bb2a-0c8bfa5a91ee" providerId="ADAL" clId="{7B858282-6F92-184A-AA8D-D4CEB8DA6EFF}" dt="2025-02-28T10:36:20.306" v="5376"/>
          <ac:spMkLst>
            <pc:docMk/>
            <pc:sldMk cId="695160827" sldId="2141412325"/>
            <ac:spMk id="7" creationId="{10F224FB-2182-7FF4-FD2C-434A4F0B903F}"/>
          </ac:spMkLst>
        </pc:spChg>
        <pc:spChg chg="add mod">
          <ac:chgData name="Dannecker, Anselm" userId="da0585c2-7192-4172-bb2a-0c8bfa5a91ee" providerId="ADAL" clId="{7B858282-6F92-184A-AA8D-D4CEB8DA6EFF}" dt="2025-02-28T10:36:20.306" v="5376"/>
          <ac:spMkLst>
            <pc:docMk/>
            <pc:sldMk cId="695160827" sldId="2141412325"/>
            <ac:spMk id="8" creationId="{898219EB-A8C8-E5A8-959A-4672F04BBEB9}"/>
          </ac:spMkLst>
        </pc:spChg>
        <pc:spChg chg="add mod">
          <ac:chgData name="Dannecker, Anselm" userId="da0585c2-7192-4172-bb2a-0c8bfa5a91ee" providerId="ADAL" clId="{7B858282-6F92-184A-AA8D-D4CEB8DA6EFF}" dt="2025-02-28T10:36:20.306" v="5376"/>
          <ac:spMkLst>
            <pc:docMk/>
            <pc:sldMk cId="695160827" sldId="2141412325"/>
            <ac:spMk id="9" creationId="{E9B4A5F0-3CCE-8C83-7534-CDB26A7D147D}"/>
          </ac:spMkLst>
        </pc:spChg>
        <pc:spChg chg="add mod">
          <ac:chgData name="Dannecker, Anselm" userId="da0585c2-7192-4172-bb2a-0c8bfa5a91ee" providerId="ADAL" clId="{7B858282-6F92-184A-AA8D-D4CEB8DA6EFF}" dt="2025-02-25T16:17:34.267" v="4127" actId="2711"/>
          <ac:spMkLst>
            <pc:docMk/>
            <pc:sldMk cId="695160827" sldId="2141412325"/>
            <ac:spMk id="10" creationId="{3A723A08-7635-ECDA-14E3-CA29F87243A2}"/>
          </ac:spMkLst>
        </pc:spChg>
        <pc:spChg chg="add mod">
          <ac:chgData name="Dannecker, Anselm" userId="da0585c2-7192-4172-bb2a-0c8bfa5a91ee" providerId="ADAL" clId="{7B858282-6F92-184A-AA8D-D4CEB8DA6EFF}" dt="2025-02-25T16:17:34.267" v="4127" actId="2711"/>
          <ac:spMkLst>
            <pc:docMk/>
            <pc:sldMk cId="695160827" sldId="2141412325"/>
            <ac:spMk id="11" creationId="{741F3130-3874-B6A1-A343-76B35607C38D}"/>
          </ac:spMkLst>
        </pc:spChg>
      </pc:sldChg>
      <pc:sldChg chg="delSp modSp add mod modAnim">
        <pc:chgData name="Dannecker, Anselm" userId="da0585c2-7192-4172-bb2a-0c8bfa5a91ee" providerId="ADAL" clId="{7B858282-6F92-184A-AA8D-D4CEB8DA6EFF}" dt="2025-02-28T10:36:20.306" v="5376"/>
        <pc:sldMkLst>
          <pc:docMk/>
          <pc:sldMk cId="4055303222" sldId="2141412326"/>
        </pc:sldMkLst>
        <pc:spChg chg="mod">
          <ac:chgData name="Dannecker, Anselm" userId="da0585c2-7192-4172-bb2a-0c8bfa5a91ee" providerId="ADAL" clId="{7B858282-6F92-184A-AA8D-D4CEB8DA6EFF}" dt="2025-02-25T16:17:26.801" v="4126" actId="2711"/>
          <ac:spMkLst>
            <pc:docMk/>
            <pc:sldMk cId="4055303222" sldId="2141412326"/>
            <ac:spMk id="2" creationId="{4D3F4491-CF09-5871-7D25-4874E11DF7CD}"/>
          </ac:spMkLst>
        </pc:spChg>
        <pc:spChg chg="mod">
          <ac:chgData name="Dannecker, Anselm" userId="da0585c2-7192-4172-bb2a-0c8bfa5a91ee" providerId="ADAL" clId="{7B858282-6F92-184A-AA8D-D4CEB8DA6EFF}" dt="2025-02-25T16:17:26.801" v="4126" actId="2711"/>
          <ac:spMkLst>
            <pc:docMk/>
            <pc:sldMk cId="4055303222" sldId="2141412326"/>
            <ac:spMk id="3" creationId="{0114C3FC-A0F1-64F0-A21B-15779157D8BC}"/>
          </ac:spMkLst>
        </pc:spChg>
        <pc:spChg chg="mod">
          <ac:chgData name="Dannecker, Anselm" userId="da0585c2-7192-4172-bb2a-0c8bfa5a91ee" providerId="ADAL" clId="{7B858282-6F92-184A-AA8D-D4CEB8DA6EFF}" dt="2025-02-28T10:36:20.306" v="5376"/>
          <ac:spMkLst>
            <pc:docMk/>
            <pc:sldMk cId="4055303222" sldId="2141412326"/>
            <ac:spMk id="5" creationId="{DA699AAC-B791-CFC7-E706-B921D0FD689E}"/>
          </ac:spMkLst>
        </pc:spChg>
        <pc:spChg chg="mod">
          <ac:chgData name="Dannecker, Anselm" userId="da0585c2-7192-4172-bb2a-0c8bfa5a91ee" providerId="ADAL" clId="{7B858282-6F92-184A-AA8D-D4CEB8DA6EFF}" dt="2025-02-28T10:36:20.306" v="5376"/>
          <ac:spMkLst>
            <pc:docMk/>
            <pc:sldMk cId="4055303222" sldId="2141412326"/>
            <ac:spMk id="6" creationId="{9B7DD228-E013-D715-37B8-EF0809D48C9B}"/>
          </ac:spMkLst>
        </pc:spChg>
        <pc:spChg chg="mod">
          <ac:chgData name="Dannecker, Anselm" userId="da0585c2-7192-4172-bb2a-0c8bfa5a91ee" providerId="ADAL" clId="{7B858282-6F92-184A-AA8D-D4CEB8DA6EFF}" dt="2025-02-28T10:36:20.306" v="5376"/>
          <ac:spMkLst>
            <pc:docMk/>
            <pc:sldMk cId="4055303222" sldId="2141412326"/>
            <ac:spMk id="7" creationId="{282B1BC1-F38E-B06E-FCC1-302CC970899D}"/>
          </ac:spMkLst>
        </pc:spChg>
        <pc:spChg chg="mod">
          <ac:chgData name="Dannecker, Anselm" userId="da0585c2-7192-4172-bb2a-0c8bfa5a91ee" providerId="ADAL" clId="{7B858282-6F92-184A-AA8D-D4CEB8DA6EFF}" dt="2025-02-28T10:36:20.306" v="5376"/>
          <ac:spMkLst>
            <pc:docMk/>
            <pc:sldMk cId="4055303222" sldId="2141412326"/>
            <ac:spMk id="8" creationId="{59D29C92-843F-C89F-4C42-A95ACD208D93}"/>
          </ac:spMkLst>
        </pc:spChg>
        <pc:spChg chg="mod">
          <ac:chgData name="Dannecker, Anselm" userId="da0585c2-7192-4172-bb2a-0c8bfa5a91ee" providerId="ADAL" clId="{7B858282-6F92-184A-AA8D-D4CEB8DA6EFF}" dt="2025-02-25T16:18:51.537" v="4165" actId="1076"/>
          <ac:spMkLst>
            <pc:docMk/>
            <pc:sldMk cId="4055303222" sldId="2141412326"/>
            <ac:spMk id="10" creationId="{922957FB-E9C6-1BD7-0AAC-17F1333C07E1}"/>
          </ac:spMkLst>
        </pc:spChg>
        <pc:spChg chg="mod">
          <ac:chgData name="Dannecker, Anselm" userId="da0585c2-7192-4172-bb2a-0c8bfa5a91ee" providerId="ADAL" clId="{7B858282-6F92-184A-AA8D-D4CEB8DA6EFF}" dt="2025-02-28T09:44:21.988" v="5374" actId="20577"/>
          <ac:spMkLst>
            <pc:docMk/>
            <pc:sldMk cId="4055303222" sldId="2141412326"/>
            <ac:spMk id="11" creationId="{F6E30767-CC8B-20F8-AF04-BCAB58279D5D}"/>
          </ac:spMkLst>
        </pc:spChg>
      </pc:sldChg>
      <pc:sldChg chg="addSp modSp add mod modAnim">
        <pc:chgData name="Dannecker, Anselm" userId="da0585c2-7192-4172-bb2a-0c8bfa5a91ee" providerId="ADAL" clId="{7B858282-6F92-184A-AA8D-D4CEB8DA6EFF}" dt="2025-02-28T10:36:20.328" v="5377" actId="27636"/>
        <pc:sldMkLst>
          <pc:docMk/>
          <pc:sldMk cId="2398938079" sldId="2141412327"/>
        </pc:sldMkLst>
        <pc:spChg chg="add mod">
          <ac:chgData name="Dannecker, Anselm" userId="da0585c2-7192-4172-bb2a-0c8bfa5a91ee" providerId="ADAL" clId="{7B858282-6F92-184A-AA8D-D4CEB8DA6EFF}" dt="2025-02-28T10:36:20.306" v="5376"/>
          <ac:spMkLst>
            <pc:docMk/>
            <pc:sldMk cId="2398938079" sldId="2141412327"/>
            <ac:spMk id="4" creationId="{FEB8CAB3-D7E0-0E83-3B7A-5A84C831509F}"/>
          </ac:spMkLst>
        </pc:spChg>
        <pc:spChg chg="add mod">
          <ac:chgData name="Dannecker, Anselm" userId="da0585c2-7192-4172-bb2a-0c8bfa5a91ee" providerId="ADAL" clId="{7B858282-6F92-184A-AA8D-D4CEB8DA6EFF}" dt="2025-02-28T10:36:20.306" v="5376"/>
          <ac:spMkLst>
            <pc:docMk/>
            <pc:sldMk cId="2398938079" sldId="2141412327"/>
            <ac:spMk id="6" creationId="{39AC8CB9-0E0A-B59F-2677-428B4B423A28}"/>
          </ac:spMkLst>
        </pc:spChg>
        <pc:spChg chg="mod">
          <ac:chgData name="Dannecker, Anselm" userId="da0585c2-7192-4172-bb2a-0c8bfa5a91ee" providerId="ADAL" clId="{7B858282-6F92-184A-AA8D-D4CEB8DA6EFF}" dt="2025-02-28T10:36:20.328" v="5377" actId="27636"/>
          <ac:spMkLst>
            <pc:docMk/>
            <pc:sldMk cId="2398938079" sldId="2141412327"/>
            <ac:spMk id="8" creationId="{5FCA73AE-0BF8-0AA6-CD0B-43BB09A8B1B2}"/>
          </ac:spMkLst>
        </pc:spChg>
        <pc:spChg chg="add mod">
          <ac:chgData name="Dannecker, Anselm" userId="da0585c2-7192-4172-bb2a-0c8bfa5a91ee" providerId="ADAL" clId="{7B858282-6F92-184A-AA8D-D4CEB8DA6EFF}" dt="2025-02-28T10:36:20.306" v="5376"/>
          <ac:spMkLst>
            <pc:docMk/>
            <pc:sldMk cId="2398938079" sldId="2141412327"/>
            <ac:spMk id="9" creationId="{14AE12C1-28B7-DB4E-4E8F-3B3BD13817B3}"/>
          </ac:spMkLst>
        </pc:spChg>
        <pc:spChg chg="add mod">
          <ac:chgData name="Dannecker, Anselm" userId="da0585c2-7192-4172-bb2a-0c8bfa5a91ee" providerId="ADAL" clId="{7B858282-6F92-184A-AA8D-D4CEB8DA6EFF}" dt="2025-02-28T10:36:20.306" v="5376"/>
          <ac:spMkLst>
            <pc:docMk/>
            <pc:sldMk cId="2398938079" sldId="2141412327"/>
            <ac:spMk id="10" creationId="{D6E1EC6C-3407-E41F-F71B-6D85F5583E78}"/>
          </ac:spMkLst>
        </pc:spChg>
        <pc:spChg chg="add mod">
          <ac:chgData name="Dannecker, Anselm" userId="da0585c2-7192-4172-bb2a-0c8bfa5a91ee" providerId="ADAL" clId="{7B858282-6F92-184A-AA8D-D4CEB8DA6EFF}" dt="2025-02-28T10:36:20.306" v="5376"/>
          <ac:spMkLst>
            <pc:docMk/>
            <pc:sldMk cId="2398938079" sldId="2141412327"/>
            <ac:spMk id="11" creationId="{88BF003D-79E9-72D0-2D9B-90564078B16B}"/>
          </ac:spMkLst>
        </pc:spChg>
        <pc:spChg chg="add mod">
          <ac:chgData name="Dannecker, Anselm" userId="da0585c2-7192-4172-bb2a-0c8bfa5a91ee" providerId="ADAL" clId="{7B858282-6F92-184A-AA8D-D4CEB8DA6EFF}" dt="2025-02-26T08:36:17.493" v="4458" actId="404"/>
          <ac:spMkLst>
            <pc:docMk/>
            <pc:sldMk cId="2398938079" sldId="2141412327"/>
            <ac:spMk id="12" creationId="{74D19D46-067D-54C7-0FCD-41D71EE71AE1}"/>
          </ac:spMkLst>
        </pc:spChg>
        <pc:spChg chg="add mod">
          <ac:chgData name="Dannecker, Anselm" userId="da0585c2-7192-4172-bb2a-0c8bfa5a91ee" providerId="ADAL" clId="{7B858282-6F92-184A-AA8D-D4CEB8DA6EFF}" dt="2025-02-28T10:36:20.306" v="5376"/>
          <ac:spMkLst>
            <pc:docMk/>
            <pc:sldMk cId="2398938079" sldId="2141412327"/>
            <ac:spMk id="13" creationId="{0A500DCD-1FCF-ADAA-0B3B-74C4D35A6E24}"/>
          </ac:spMkLst>
        </pc:spChg>
        <pc:spChg chg="add mod">
          <ac:chgData name="Dannecker, Anselm" userId="da0585c2-7192-4172-bb2a-0c8bfa5a91ee" providerId="ADAL" clId="{7B858282-6F92-184A-AA8D-D4CEB8DA6EFF}" dt="2025-02-28T10:36:20.306" v="5376"/>
          <ac:spMkLst>
            <pc:docMk/>
            <pc:sldMk cId="2398938079" sldId="2141412327"/>
            <ac:spMk id="14" creationId="{60121B19-0427-E573-F61E-9BCA2D17C392}"/>
          </ac:spMkLst>
        </pc:spChg>
        <pc:spChg chg="mod">
          <ac:chgData name="Dannecker, Anselm" userId="da0585c2-7192-4172-bb2a-0c8bfa5a91ee" providerId="ADAL" clId="{7B858282-6F92-184A-AA8D-D4CEB8DA6EFF}" dt="2025-02-28T10:36:20.306" v="5376"/>
          <ac:spMkLst>
            <pc:docMk/>
            <pc:sldMk cId="2398938079" sldId="2141412327"/>
            <ac:spMk id="22" creationId="{63FA1680-9F7B-E20F-3566-385708DA58C0}"/>
          </ac:spMkLst>
        </pc:spChg>
        <pc:spChg chg="mod">
          <ac:chgData name="Dannecker, Anselm" userId="da0585c2-7192-4172-bb2a-0c8bfa5a91ee" providerId="ADAL" clId="{7B858282-6F92-184A-AA8D-D4CEB8DA6EFF}" dt="2025-02-28T10:36:20.306" v="5376"/>
          <ac:spMkLst>
            <pc:docMk/>
            <pc:sldMk cId="2398938079" sldId="2141412327"/>
            <ac:spMk id="23" creationId="{3070E560-A721-4BDA-2BDB-9006AEC8D4F6}"/>
          </ac:spMkLst>
        </pc:spChg>
      </pc:sldChg>
      <pc:sldChg chg="add">
        <pc:chgData name="Dannecker, Anselm" userId="da0585c2-7192-4172-bb2a-0c8bfa5a91ee" providerId="ADAL" clId="{7B858282-6F92-184A-AA8D-D4CEB8DA6EFF}" dt="2025-02-26T08:37:23.888" v="4465"/>
        <pc:sldMkLst>
          <pc:docMk/>
          <pc:sldMk cId="892011467" sldId="2141412328"/>
        </pc:sldMkLst>
      </pc:sldChg>
      <pc:sldChg chg="add">
        <pc:chgData name="Dannecker, Anselm" userId="da0585c2-7192-4172-bb2a-0c8bfa5a91ee" providerId="ADAL" clId="{7B858282-6F92-184A-AA8D-D4CEB8DA6EFF}" dt="2025-02-28T10:38:26.378" v="5414"/>
        <pc:sldMkLst>
          <pc:docMk/>
          <pc:sldMk cId="1136527708" sldId="2141412329"/>
        </pc:sldMkLst>
      </pc:sldChg>
      <pc:sldChg chg="addSp delSp modSp new del mod delAnim modAnim modNotes">
        <pc:chgData name="Dannecker, Anselm" userId="da0585c2-7192-4172-bb2a-0c8bfa5a91ee" providerId="ADAL" clId="{7B858282-6F92-184A-AA8D-D4CEB8DA6EFF}" dt="2025-02-28T10:38:22.536" v="5413" actId="2696"/>
        <pc:sldMkLst>
          <pc:docMk/>
          <pc:sldMk cId="3907105055" sldId="2141412329"/>
        </pc:sldMkLst>
        <pc:spChg chg="mod">
          <ac:chgData name="Dannecker, Anselm" userId="da0585c2-7192-4172-bb2a-0c8bfa5a91ee" providerId="ADAL" clId="{7B858282-6F92-184A-AA8D-D4CEB8DA6EFF}" dt="2025-02-27T16:37:09.608" v="4896" actId="20577"/>
          <ac:spMkLst>
            <pc:docMk/>
            <pc:sldMk cId="3907105055" sldId="2141412329"/>
            <ac:spMk id="2" creationId="{492136B7-EFBE-CDFA-8D1A-262D87E27230}"/>
          </ac:spMkLst>
        </pc:spChg>
        <pc:spChg chg="mod">
          <ac:chgData name="Dannecker, Anselm" userId="da0585c2-7192-4172-bb2a-0c8bfa5a91ee" providerId="ADAL" clId="{7B858282-6F92-184A-AA8D-D4CEB8DA6EFF}" dt="2025-02-27T16:26:06.593" v="4543" actId="27636"/>
          <ac:spMkLst>
            <pc:docMk/>
            <pc:sldMk cId="3907105055" sldId="2141412329"/>
            <ac:spMk id="3" creationId="{257FD5A2-318B-3491-1F46-0669C0615DF2}"/>
          </ac:spMkLst>
        </pc:spChg>
        <pc:spChg chg="del">
          <ac:chgData name="Dannecker, Anselm" userId="da0585c2-7192-4172-bb2a-0c8bfa5a91ee" providerId="ADAL" clId="{7B858282-6F92-184A-AA8D-D4CEB8DA6EFF}" dt="2025-02-27T16:25:07.847" v="4474" actId="478"/>
          <ac:spMkLst>
            <pc:docMk/>
            <pc:sldMk cId="3907105055" sldId="2141412329"/>
            <ac:spMk id="4" creationId="{3E52173D-3C53-9480-E81D-3B1C917A9495}"/>
          </ac:spMkLst>
        </pc:spChg>
        <pc:spChg chg="add mod">
          <ac:chgData name="Dannecker, Anselm" userId="da0585c2-7192-4172-bb2a-0c8bfa5a91ee" providerId="ADAL" clId="{7B858282-6F92-184A-AA8D-D4CEB8DA6EFF}" dt="2025-02-27T16:27:25.754" v="4590" actId="20577"/>
          <ac:spMkLst>
            <pc:docMk/>
            <pc:sldMk cId="3907105055" sldId="2141412329"/>
            <ac:spMk id="5" creationId="{743DAB48-33FE-5E31-D9E3-81E19A2B961E}"/>
          </ac:spMkLst>
        </pc:spChg>
        <pc:spChg chg="add mod">
          <ac:chgData name="Dannecker, Anselm" userId="da0585c2-7192-4172-bb2a-0c8bfa5a91ee" providerId="ADAL" clId="{7B858282-6F92-184A-AA8D-D4CEB8DA6EFF}" dt="2025-02-27T16:27:46.842" v="4623" actId="20577"/>
          <ac:spMkLst>
            <pc:docMk/>
            <pc:sldMk cId="3907105055" sldId="2141412329"/>
            <ac:spMk id="6" creationId="{76800CF4-BA46-B7E9-A5F8-C3A1319F9BA8}"/>
          </ac:spMkLst>
        </pc:spChg>
        <pc:spChg chg="add mod">
          <ac:chgData name="Dannecker, Anselm" userId="da0585c2-7192-4172-bb2a-0c8bfa5a91ee" providerId="ADAL" clId="{7B858282-6F92-184A-AA8D-D4CEB8DA6EFF}" dt="2025-02-27T16:28:05.212" v="4643" actId="1076"/>
          <ac:spMkLst>
            <pc:docMk/>
            <pc:sldMk cId="3907105055" sldId="2141412329"/>
            <ac:spMk id="7" creationId="{0ABA7485-4A04-B366-0812-AE48C9EC6846}"/>
          </ac:spMkLst>
        </pc:spChg>
        <pc:spChg chg="add mod">
          <ac:chgData name="Dannecker, Anselm" userId="da0585c2-7192-4172-bb2a-0c8bfa5a91ee" providerId="ADAL" clId="{7B858282-6F92-184A-AA8D-D4CEB8DA6EFF}" dt="2025-02-27T16:26:29.338" v="4554" actId="1076"/>
          <ac:spMkLst>
            <pc:docMk/>
            <pc:sldMk cId="3907105055" sldId="2141412329"/>
            <ac:spMk id="8" creationId="{2C0531C9-AB1C-6EE8-9DD3-1AC99AC646E4}"/>
          </ac:spMkLst>
        </pc:spChg>
        <pc:spChg chg="add mod">
          <ac:chgData name="Dannecker, Anselm" userId="da0585c2-7192-4172-bb2a-0c8bfa5a91ee" providerId="ADAL" clId="{7B858282-6F92-184A-AA8D-D4CEB8DA6EFF}" dt="2025-02-27T16:28:09.270" v="4644" actId="14100"/>
          <ac:spMkLst>
            <pc:docMk/>
            <pc:sldMk cId="3907105055" sldId="2141412329"/>
            <ac:spMk id="9" creationId="{5B3D65DE-072F-F61E-B545-35219D5EC3ED}"/>
          </ac:spMkLst>
        </pc:spChg>
        <pc:spChg chg="add del mod">
          <ac:chgData name="Dannecker, Anselm" userId="da0585c2-7192-4172-bb2a-0c8bfa5a91ee" providerId="ADAL" clId="{7B858282-6F92-184A-AA8D-D4CEB8DA6EFF}" dt="2025-02-27T16:30:30.186" v="4684" actId="1076"/>
          <ac:spMkLst>
            <pc:docMk/>
            <pc:sldMk cId="3907105055" sldId="2141412329"/>
            <ac:spMk id="12" creationId="{77305CF1-69C3-8879-C636-1B9C37A68376}"/>
          </ac:spMkLst>
        </pc:spChg>
        <pc:spChg chg="add del mod">
          <ac:chgData name="Dannecker, Anselm" userId="da0585c2-7192-4172-bb2a-0c8bfa5a91ee" providerId="ADAL" clId="{7B858282-6F92-184A-AA8D-D4CEB8DA6EFF}" dt="2025-02-27T16:29:37.541" v="4662" actId="478"/>
          <ac:spMkLst>
            <pc:docMk/>
            <pc:sldMk cId="3907105055" sldId="2141412329"/>
            <ac:spMk id="13" creationId="{AC2EAB2E-2984-31A6-7946-6571EB54A73F}"/>
          </ac:spMkLst>
        </pc:spChg>
        <pc:spChg chg="add del mod">
          <ac:chgData name="Dannecker, Anselm" userId="da0585c2-7192-4172-bb2a-0c8bfa5a91ee" providerId="ADAL" clId="{7B858282-6F92-184A-AA8D-D4CEB8DA6EFF}" dt="2025-02-27T16:29:37.541" v="4662" actId="478"/>
          <ac:spMkLst>
            <pc:docMk/>
            <pc:sldMk cId="3907105055" sldId="2141412329"/>
            <ac:spMk id="14" creationId="{C5E124CA-0AE5-E38A-5218-CCA609FCFEC2}"/>
          </ac:spMkLst>
        </pc:spChg>
        <pc:spChg chg="add del mod">
          <ac:chgData name="Dannecker, Anselm" userId="da0585c2-7192-4172-bb2a-0c8bfa5a91ee" providerId="ADAL" clId="{7B858282-6F92-184A-AA8D-D4CEB8DA6EFF}" dt="2025-02-27T16:29:37.541" v="4662" actId="478"/>
          <ac:spMkLst>
            <pc:docMk/>
            <pc:sldMk cId="3907105055" sldId="2141412329"/>
            <ac:spMk id="15" creationId="{2958F461-CE2D-A3F8-0C51-3DA9B372B0DA}"/>
          </ac:spMkLst>
        </pc:spChg>
        <pc:spChg chg="add mod">
          <ac:chgData name="Dannecker, Anselm" userId="da0585c2-7192-4172-bb2a-0c8bfa5a91ee" providerId="ADAL" clId="{7B858282-6F92-184A-AA8D-D4CEB8DA6EFF}" dt="2025-02-27T16:30:42.206" v="4690" actId="1076"/>
          <ac:spMkLst>
            <pc:docMk/>
            <pc:sldMk cId="3907105055" sldId="2141412329"/>
            <ac:spMk id="16" creationId="{A22AF54A-094B-B9E9-AE9A-480F00A06694}"/>
          </ac:spMkLst>
        </pc:spChg>
        <pc:spChg chg="add mod">
          <ac:chgData name="Dannecker, Anselm" userId="da0585c2-7192-4172-bb2a-0c8bfa5a91ee" providerId="ADAL" clId="{7B858282-6F92-184A-AA8D-D4CEB8DA6EFF}" dt="2025-02-27T16:30:56.937" v="4696" actId="1076"/>
          <ac:spMkLst>
            <pc:docMk/>
            <pc:sldMk cId="3907105055" sldId="2141412329"/>
            <ac:spMk id="17" creationId="{07AC26B9-CD13-252B-638A-E4AE460F2FFC}"/>
          </ac:spMkLst>
        </pc:spChg>
        <pc:spChg chg="add mod">
          <ac:chgData name="Dannecker, Anselm" userId="da0585c2-7192-4172-bb2a-0c8bfa5a91ee" providerId="ADAL" clId="{7B858282-6F92-184A-AA8D-D4CEB8DA6EFF}" dt="2025-02-27T16:30:15.970" v="4681" actId="20577"/>
          <ac:spMkLst>
            <pc:docMk/>
            <pc:sldMk cId="3907105055" sldId="2141412329"/>
            <ac:spMk id="18" creationId="{E6B0238F-E465-6C96-578E-935A3229462C}"/>
          </ac:spMkLst>
        </pc:spChg>
        <pc:spChg chg="add mod">
          <ac:chgData name="Dannecker, Anselm" userId="da0585c2-7192-4172-bb2a-0c8bfa5a91ee" providerId="ADAL" clId="{7B858282-6F92-184A-AA8D-D4CEB8DA6EFF}" dt="2025-02-28T10:36:20.306" v="5376"/>
          <ac:spMkLst>
            <pc:docMk/>
            <pc:sldMk cId="3907105055" sldId="2141412329"/>
            <ac:spMk id="33" creationId="{34C4476A-42EE-A0DA-1A06-A2F41BBDBA5A}"/>
          </ac:spMkLst>
        </pc:spChg>
        <pc:spChg chg="add mod">
          <ac:chgData name="Dannecker, Anselm" userId="da0585c2-7192-4172-bb2a-0c8bfa5a91ee" providerId="ADAL" clId="{7B858282-6F92-184A-AA8D-D4CEB8DA6EFF}" dt="2025-02-28T10:36:20.306" v="5376"/>
          <ac:spMkLst>
            <pc:docMk/>
            <pc:sldMk cId="3907105055" sldId="2141412329"/>
            <ac:spMk id="34" creationId="{F0BCD36E-91C9-FC29-917C-B88C3306C486}"/>
          </ac:spMkLst>
        </pc:spChg>
        <pc:spChg chg="add mod">
          <ac:chgData name="Dannecker, Anselm" userId="da0585c2-7192-4172-bb2a-0c8bfa5a91ee" providerId="ADAL" clId="{7B858282-6F92-184A-AA8D-D4CEB8DA6EFF}" dt="2025-02-28T10:36:20.306" v="5376"/>
          <ac:spMkLst>
            <pc:docMk/>
            <pc:sldMk cId="3907105055" sldId="2141412329"/>
            <ac:spMk id="35" creationId="{398A7A56-DABD-85A5-9F12-D5EAE19E1D85}"/>
          </ac:spMkLst>
        </pc:spChg>
        <pc:spChg chg="add mod">
          <ac:chgData name="Dannecker, Anselm" userId="da0585c2-7192-4172-bb2a-0c8bfa5a91ee" providerId="ADAL" clId="{7B858282-6F92-184A-AA8D-D4CEB8DA6EFF}" dt="2025-02-28T10:36:20.306" v="5376"/>
          <ac:spMkLst>
            <pc:docMk/>
            <pc:sldMk cId="3907105055" sldId="2141412329"/>
            <ac:spMk id="36" creationId="{8F2B1D39-5881-D35C-2DCE-92D435B1F75B}"/>
          </ac:spMkLst>
        </pc:spChg>
        <pc:spChg chg="add mod">
          <ac:chgData name="Dannecker, Anselm" userId="da0585c2-7192-4172-bb2a-0c8bfa5a91ee" providerId="ADAL" clId="{7B858282-6F92-184A-AA8D-D4CEB8DA6EFF}" dt="2025-02-28T10:36:20.306" v="5376"/>
          <ac:spMkLst>
            <pc:docMk/>
            <pc:sldMk cId="3907105055" sldId="2141412329"/>
            <ac:spMk id="37" creationId="{29D4798A-3ED3-BC36-C06F-6D00FB883B81}"/>
          </ac:spMkLst>
        </pc:spChg>
        <pc:spChg chg="add del mod">
          <ac:chgData name="Dannecker, Anselm" userId="da0585c2-7192-4172-bb2a-0c8bfa5a91ee" providerId="ADAL" clId="{7B858282-6F92-184A-AA8D-D4CEB8DA6EFF}" dt="2025-02-27T16:34:56.467" v="4779" actId="478"/>
          <ac:spMkLst>
            <pc:docMk/>
            <pc:sldMk cId="3907105055" sldId="2141412329"/>
            <ac:spMk id="38" creationId="{572987E7-AD7C-7574-D0DD-DD803FC6053F}"/>
          </ac:spMkLst>
        </pc:spChg>
        <pc:spChg chg="add mod">
          <ac:chgData name="Dannecker, Anselm" userId="da0585c2-7192-4172-bb2a-0c8bfa5a91ee" providerId="ADAL" clId="{7B858282-6F92-184A-AA8D-D4CEB8DA6EFF}" dt="2025-02-28T10:36:20.306" v="5376"/>
          <ac:spMkLst>
            <pc:docMk/>
            <pc:sldMk cId="3907105055" sldId="2141412329"/>
            <ac:spMk id="39" creationId="{A7DB9C97-4340-EE4F-9672-F8CA7CA7073F}"/>
          </ac:spMkLst>
        </pc:spChg>
        <pc:spChg chg="add del mod">
          <ac:chgData name="Dannecker, Anselm" userId="da0585c2-7192-4172-bb2a-0c8bfa5a91ee" providerId="ADAL" clId="{7B858282-6F92-184A-AA8D-D4CEB8DA6EFF}" dt="2025-02-27T16:35:31.553" v="4789" actId="478"/>
          <ac:spMkLst>
            <pc:docMk/>
            <pc:sldMk cId="3907105055" sldId="2141412329"/>
            <ac:spMk id="40" creationId="{34CB007F-B7F2-926C-126C-485E61F5262E}"/>
          </ac:spMkLst>
        </pc:spChg>
        <pc:spChg chg="add mod">
          <ac:chgData name="Dannecker, Anselm" userId="da0585c2-7192-4172-bb2a-0c8bfa5a91ee" providerId="ADAL" clId="{7B858282-6F92-184A-AA8D-D4CEB8DA6EFF}" dt="2025-02-27T16:35:53.102" v="4790" actId="14100"/>
          <ac:spMkLst>
            <pc:docMk/>
            <pc:sldMk cId="3907105055" sldId="2141412329"/>
            <ac:spMk id="45" creationId="{5CD89F5A-B451-CEFD-F9C4-9C9DDAD35F71}"/>
          </ac:spMkLst>
        </pc:spChg>
        <pc:spChg chg="add mod">
          <ac:chgData name="Dannecker, Anselm" userId="da0585c2-7192-4172-bb2a-0c8bfa5a91ee" providerId="ADAL" clId="{7B858282-6F92-184A-AA8D-D4CEB8DA6EFF}" dt="2025-02-27T16:35:53.102" v="4790" actId="14100"/>
          <ac:spMkLst>
            <pc:docMk/>
            <pc:sldMk cId="3907105055" sldId="2141412329"/>
            <ac:spMk id="46" creationId="{0FF659E8-4545-F126-CAE5-6D53B6EEB837}"/>
          </ac:spMkLst>
        </pc:spChg>
        <pc:spChg chg="add mod">
          <ac:chgData name="Dannecker, Anselm" userId="da0585c2-7192-4172-bb2a-0c8bfa5a91ee" providerId="ADAL" clId="{7B858282-6F92-184A-AA8D-D4CEB8DA6EFF}" dt="2025-02-27T16:35:53.102" v="4790" actId="14100"/>
          <ac:spMkLst>
            <pc:docMk/>
            <pc:sldMk cId="3907105055" sldId="2141412329"/>
            <ac:spMk id="47" creationId="{B212DFA3-0BBD-415D-65D2-D68DD400F262}"/>
          </ac:spMkLst>
        </pc:spChg>
        <pc:spChg chg="add mod">
          <ac:chgData name="Dannecker, Anselm" userId="da0585c2-7192-4172-bb2a-0c8bfa5a91ee" providerId="ADAL" clId="{7B858282-6F92-184A-AA8D-D4CEB8DA6EFF}" dt="2025-02-27T16:35:53.102" v="4790" actId="14100"/>
          <ac:spMkLst>
            <pc:docMk/>
            <pc:sldMk cId="3907105055" sldId="2141412329"/>
            <ac:spMk id="48" creationId="{A2408AB9-38C0-27C2-1E98-DA652F0CF504}"/>
          </ac:spMkLst>
        </pc:spChg>
        <pc:spChg chg="add mod">
          <ac:chgData name="Dannecker, Anselm" userId="da0585c2-7192-4172-bb2a-0c8bfa5a91ee" providerId="ADAL" clId="{7B858282-6F92-184A-AA8D-D4CEB8DA6EFF}" dt="2025-02-27T16:37:20.859" v="4900" actId="20577"/>
          <ac:spMkLst>
            <pc:docMk/>
            <pc:sldMk cId="3907105055" sldId="2141412329"/>
            <ac:spMk id="57" creationId="{A49B2BEC-B2FD-A1AD-DE03-B9E35D4273DA}"/>
          </ac:spMkLst>
        </pc:spChg>
        <pc:spChg chg="add mod">
          <ac:chgData name="Dannecker, Anselm" userId="da0585c2-7192-4172-bb2a-0c8bfa5a91ee" providerId="ADAL" clId="{7B858282-6F92-184A-AA8D-D4CEB8DA6EFF}" dt="2025-02-27T16:41:23.166" v="5092" actId="207"/>
          <ac:spMkLst>
            <pc:docMk/>
            <pc:sldMk cId="3907105055" sldId="2141412329"/>
            <ac:spMk id="58" creationId="{31C5F7F9-548C-A784-7CC2-BC807914784E}"/>
          </ac:spMkLst>
        </pc:spChg>
        <pc:spChg chg="add mod">
          <ac:chgData name="Dannecker, Anselm" userId="da0585c2-7192-4172-bb2a-0c8bfa5a91ee" providerId="ADAL" clId="{7B858282-6F92-184A-AA8D-D4CEB8DA6EFF}" dt="2025-02-27T16:41:10.685" v="5089" actId="208"/>
          <ac:spMkLst>
            <pc:docMk/>
            <pc:sldMk cId="3907105055" sldId="2141412329"/>
            <ac:spMk id="59" creationId="{24764302-8D31-39E4-C412-FD90C882471E}"/>
          </ac:spMkLst>
        </pc:spChg>
        <pc:spChg chg="add mod">
          <ac:chgData name="Dannecker, Anselm" userId="da0585c2-7192-4172-bb2a-0c8bfa5a91ee" providerId="ADAL" clId="{7B858282-6F92-184A-AA8D-D4CEB8DA6EFF}" dt="2025-02-27T16:41:10.685" v="5089" actId="208"/>
          <ac:spMkLst>
            <pc:docMk/>
            <pc:sldMk cId="3907105055" sldId="2141412329"/>
            <ac:spMk id="60" creationId="{33AD855B-01EE-B87C-AF7B-D6CDC9C513A9}"/>
          </ac:spMkLst>
        </pc:spChg>
        <pc:spChg chg="add mod">
          <ac:chgData name="Dannecker, Anselm" userId="da0585c2-7192-4172-bb2a-0c8bfa5a91ee" providerId="ADAL" clId="{7B858282-6F92-184A-AA8D-D4CEB8DA6EFF}" dt="2025-02-27T16:41:10.685" v="5089" actId="208"/>
          <ac:spMkLst>
            <pc:docMk/>
            <pc:sldMk cId="3907105055" sldId="2141412329"/>
            <ac:spMk id="61" creationId="{0DF95EF6-B65B-C3E7-DD8D-9881EF04645A}"/>
          </ac:spMkLst>
        </pc:spChg>
        <pc:spChg chg="add mod">
          <ac:chgData name="Dannecker, Anselm" userId="da0585c2-7192-4172-bb2a-0c8bfa5a91ee" providerId="ADAL" clId="{7B858282-6F92-184A-AA8D-D4CEB8DA6EFF}" dt="2025-02-27T16:41:10.685" v="5089" actId="208"/>
          <ac:spMkLst>
            <pc:docMk/>
            <pc:sldMk cId="3907105055" sldId="2141412329"/>
            <ac:spMk id="62" creationId="{363A9FFB-FAD0-1C91-76AF-242166322B09}"/>
          </ac:spMkLst>
        </pc:spChg>
        <pc:spChg chg="add mod">
          <ac:chgData name="Dannecker, Anselm" userId="da0585c2-7192-4172-bb2a-0c8bfa5a91ee" providerId="ADAL" clId="{7B858282-6F92-184A-AA8D-D4CEB8DA6EFF}" dt="2025-02-27T16:41:10.685" v="5089" actId="208"/>
          <ac:spMkLst>
            <pc:docMk/>
            <pc:sldMk cId="3907105055" sldId="2141412329"/>
            <ac:spMk id="63" creationId="{FE7FD2DF-913F-B931-82E5-3EC75B4AC673}"/>
          </ac:spMkLst>
        </pc:spChg>
        <pc:spChg chg="add mod">
          <ac:chgData name="Dannecker, Anselm" userId="da0585c2-7192-4172-bb2a-0c8bfa5a91ee" providerId="ADAL" clId="{7B858282-6F92-184A-AA8D-D4CEB8DA6EFF}" dt="2025-02-27T16:41:10.685" v="5089" actId="208"/>
          <ac:spMkLst>
            <pc:docMk/>
            <pc:sldMk cId="3907105055" sldId="2141412329"/>
            <ac:spMk id="64" creationId="{B1330803-C069-5C95-A6DB-9125D9252CAC}"/>
          </ac:spMkLst>
        </pc:spChg>
        <pc:cxnChg chg="add mod">
          <ac:chgData name="Dannecker, Anselm" userId="da0585c2-7192-4172-bb2a-0c8bfa5a91ee" providerId="ADAL" clId="{7B858282-6F92-184A-AA8D-D4CEB8DA6EFF}" dt="2025-02-27T16:30:32.814" v="4685" actId="14100"/>
          <ac:cxnSpMkLst>
            <pc:docMk/>
            <pc:sldMk cId="3907105055" sldId="2141412329"/>
            <ac:cxnSpMk id="11" creationId="{4A4DBBEA-CCB4-6AD4-1892-FC2242C879FC}"/>
          </ac:cxnSpMkLst>
        </pc:cxnChg>
        <pc:cxnChg chg="add mod">
          <ac:chgData name="Dannecker, Anselm" userId="da0585c2-7192-4172-bb2a-0c8bfa5a91ee" providerId="ADAL" clId="{7B858282-6F92-184A-AA8D-D4CEB8DA6EFF}" dt="2025-02-27T16:30:56.937" v="4696" actId="1076"/>
          <ac:cxnSpMkLst>
            <pc:docMk/>
            <pc:sldMk cId="3907105055" sldId="2141412329"/>
            <ac:cxnSpMk id="20" creationId="{A7E21D59-175E-1BCA-0E88-CC06510D769F}"/>
          </ac:cxnSpMkLst>
        </pc:cxnChg>
        <pc:cxnChg chg="add mod">
          <ac:chgData name="Dannecker, Anselm" userId="da0585c2-7192-4172-bb2a-0c8bfa5a91ee" providerId="ADAL" clId="{7B858282-6F92-184A-AA8D-D4CEB8DA6EFF}" dt="2025-02-27T16:31:08.373" v="4702" actId="14100"/>
          <ac:cxnSpMkLst>
            <pc:docMk/>
            <pc:sldMk cId="3907105055" sldId="2141412329"/>
            <ac:cxnSpMk id="27" creationId="{D9401CEB-F162-368E-D4C0-AA8003E1388D}"/>
          </ac:cxnSpMkLst>
        </pc:cxnChg>
        <pc:cxnChg chg="add mod">
          <ac:chgData name="Dannecker, Anselm" userId="da0585c2-7192-4172-bb2a-0c8bfa5a91ee" providerId="ADAL" clId="{7B858282-6F92-184A-AA8D-D4CEB8DA6EFF}" dt="2025-02-27T16:31:03.699" v="4700" actId="14100"/>
          <ac:cxnSpMkLst>
            <pc:docMk/>
            <pc:sldMk cId="3907105055" sldId="2141412329"/>
            <ac:cxnSpMk id="28" creationId="{54FDE898-8340-31F0-83CA-D5D8874617D6}"/>
          </ac:cxnSpMkLst>
        </pc:cxnChg>
        <pc:cxnChg chg="add mod">
          <ac:chgData name="Dannecker, Anselm" userId="da0585c2-7192-4172-bb2a-0c8bfa5a91ee" providerId="ADAL" clId="{7B858282-6F92-184A-AA8D-D4CEB8DA6EFF}" dt="2025-02-27T16:35:53.102" v="4790" actId="14100"/>
          <ac:cxnSpMkLst>
            <pc:docMk/>
            <pc:sldMk cId="3907105055" sldId="2141412329"/>
            <ac:cxnSpMk id="41" creationId="{99580A8D-CEF1-93B7-FBAB-0843194564D5}"/>
          </ac:cxnSpMkLst>
        </pc:cxnChg>
        <pc:cxnChg chg="add mod">
          <ac:chgData name="Dannecker, Anselm" userId="da0585c2-7192-4172-bb2a-0c8bfa5a91ee" providerId="ADAL" clId="{7B858282-6F92-184A-AA8D-D4CEB8DA6EFF}" dt="2025-02-27T16:35:53.102" v="4790" actId="14100"/>
          <ac:cxnSpMkLst>
            <pc:docMk/>
            <pc:sldMk cId="3907105055" sldId="2141412329"/>
            <ac:cxnSpMk id="42" creationId="{2CEFFD92-EA4A-0388-E332-90777771D480}"/>
          </ac:cxnSpMkLst>
        </pc:cxnChg>
        <pc:cxnChg chg="add mod">
          <ac:chgData name="Dannecker, Anselm" userId="da0585c2-7192-4172-bb2a-0c8bfa5a91ee" providerId="ADAL" clId="{7B858282-6F92-184A-AA8D-D4CEB8DA6EFF}" dt="2025-02-27T16:35:53.102" v="4790" actId="14100"/>
          <ac:cxnSpMkLst>
            <pc:docMk/>
            <pc:sldMk cId="3907105055" sldId="2141412329"/>
            <ac:cxnSpMk id="43" creationId="{02C8048C-AED6-62A9-AC34-9BA896413FF5}"/>
          </ac:cxnSpMkLst>
        </pc:cxnChg>
        <pc:cxnChg chg="add mod">
          <ac:chgData name="Dannecker, Anselm" userId="da0585c2-7192-4172-bb2a-0c8bfa5a91ee" providerId="ADAL" clId="{7B858282-6F92-184A-AA8D-D4CEB8DA6EFF}" dt="2025-02-27T16:35:53.102" v="4790" actId="14100"/>
          <ac:cxnSpMkLst>
            <pc:docMk/>
            <pc:sldMk cId="3907105055" sldId="2141412329"/>
            <ac:cxnSpMk id="44" creationId="{0FC74945-FEA2-C60D-E08B-74CBA955D100}"/>
          </ac:cxnSpMkLst>
        </pc:cxnChg>
      </pc:sldChg>
      <pc:sldChg chg="modSp add mod">
        <pc:chgData name="Dannecker, Anselm" userId="da0585c2-7192-4172-bb2a-0c8bfa5a91ee" providerId="ADAL" clId="{7B858282-6F92-184A-AA8D-D4CEB8DA6EFF}" dt="2025-02-28T10:37:48.852" v="5412" actId="20577"/>
        <pc:sldMkLst>
          <pc:docMk/>
          <pc:sldMk cId="2853056984" sldId="2141412330"/>
        </pc:sldMkLst>
        <pc:spChg chg="mod">
          <ac:chgData name="Dannecker, Anselm" userId="da0585c2-7192-4172-bb2a-0c8bfa5a91ee" providerId="ADAL" clId="{7B858282-6F92-184A-AA8D-D4CEB8DA6EFF}" dt="2025-02-28T10:37:48.852" v="5412" actId="20577"/>
          <ac:spMkLst>
            <pc:docMk/>
            <pc:sldMk cId="2853056984" sldId="2141412330"/>
            <ac:spMk id="2" creationId="{52312CD8-9C6F-5503-0E57-8D2533D78742}"/>
          </ac:spMkLst>
        </pc:spChg>
      </pc:sldChg>
      <pc:sldChg chg="modSp add mod ord">
        <pc:chgData name="Dannecker, Anselm" userId="da0585c2-7192-4172-bb2a-0c8bfa5a91ee" providerId="ADAL" clId="{7B858282-6F92-184A-AA8D-D4CEB8DA6EFF}" dt="2025-02-28T10:50:01.067" v="6976" actId="20578"/>
        <pc:sldMkLst>
          <pc:docMk/>
          <pc:sldMk cId="3379052380" sldId="2141412331"/>
        </pc:sldMkLst>
        <pc:spChg chg="mod">
          <ac:chgData name="Dannecker, Anselm" userId="da0585c2-7192-4172-bb2a-0c8bfa5a91ee" providerId="ADAL" clId="{7B858282-6F92-184A-AA8D-D4CEB8DA6EFF}" dt="2025-02-28T10:40:30.044" v="5695" actId="20577"/>
          <ac:spMkLst>
            <pc:docMk/>
            <pc:sldMk cId="3379052380" sldId="2141412331"/>
            <ac:spMk id="2" creationId="{603DECF6-F114-3577-94D4-C46398BE82A6}"/>
          </ac:spMkLst>
        </pc:spChg>
        <pc:spChg chg="mod">
          <ac:chgData name="Dannecker, Anselm" userId="da0585c2-7192-4172-bb2a-0c8bfa5a91ee" providerId="ADAL" clId="{7B858282-6F92-184A-AA8D-D4CEB8DA6EFF}" dt="2025-02-28T10:44:55.801" v="6241" actId="14100"/>
          <ac:spMkLst>
            <pc:docMk/>
            <pc:sldMk cId="3379052380" sldId="2141412331"/>
            <ac:spMk id="4" creationId="{B40F5439-C6B3-60F3-0889-7736735BB23D}"/>
          </ac:spMkLst>
        </pc:spChg>
      </pc:sldChg>
      <pc:sldChg chg="modSp add mod">
        <pc:chgData name="Dannecker, Anselm" userId="da0585c2-7192-4172-bb2a-0c8bfa5a91ee" providerId="ADAL" clId="{7B858282-6F92-184A-AA8D-D4CEB8DA6EFF}" dt="2025-02-28T10:46:42.929" v="6318" actId="20577"/>
        <pc:sldMkLst>
          <pc:docMk/>
          <pc:sldMk cId="1600730403" sldId="2141412332"/>
        </pc:sldMkLst>
        <pc:spChg chg="mod">
          <ac:chgData name="Dannecker, Anselm" userId="da0585c2-7192-4172-bb2a-0c8bfa5a91ee" providerId="ADAL" clId="{7B858282-6F92-184A-AA8D-D4CEB8DA6EFF}" dt="2025-02-28T10:46:42.929" v="6318" actId="20577"/>
          <ac:spMkLst>
            <pc:docMk/>
            <pc:sldMk cId="1600730403" sldId="2141412332"/>
            <ac:spMk id="2" creationId="{E965E599-C8F7-3488-9ECD-4E7EA78C499E}"/>
          </ac:spMkLst>
        </pc:spChg>
      </pc:sldChg>
      <pc:sldChg chg="modSp add mod">
        <pc:chgData name="Dannecker, Anselm" userId="da0585c2-7192-4172-bb2a-0c8bfa5a91ee" providerId="ADAL" clId="{7B858282-6F92-184A-AA8D-D4CEB8DA6EFF}" dt="2025-02-28T10:47:00.121" v="6323" actId="6549"/>
        <pc:sldMkLst>
          <pc:docMk/>
          <pc:sldMk cId="3215974699" sldId="2141412333"/>
        </pc:sldMkLst>
        <pc:spChg chg="mod">
          <ac:chgData name="Dannecker, Anselm" userId="da0585c2-7192-4172-bb2a-0c8bfa5a91ee" providerId="ADAL" clId="{7B858282-6F92-184A-AA8D-D4CEB8DA6EFF}" dt="2025-02-28T10:47:00.121" v="6323" actId="6549"/>
          <ac:spMkLst>
            <pc:docMk/>
            <pc:sldMk cId="3215974699" sldId="2141412333"/>
            <ac:spMk id="2" creationId="{1AC83FB9-17AA-26EA-5B30-298E998A1FEF}"/>
          </ac:spMkLst>
        </pc:spChg>
      </pc:sldChg>
      <pc:sldChg chg="add">
        <pc:chgData name="Dannecker, Anselm" userId="da0585c2-7192-4172-bb2a-0c8bfa5a91ee" providerId="ADAL" clId="{7B858282-6F92-184A-AA8D-D4CEB8DA6EFF}" dt="2025-02-28T10:47:06.231" v="6324"/>
        <pc:sldMkLst>
          <pc:docMk/>
          <pc:sldMk cId="659247700" sldId="2141412334"/>
        </pc:sldMkLst>
      </pc:sldChg>
      <pc:sldChg chg="modSp add mod">
        <pc:chgData name="Dannecker, Anselm" userId="da0585c2-7192-4172-bb2a-0c8bfa5a91ee" providerId="ADAL" clId="{7B858282-6F92-184A-AA8D-D4CEB8DA6EFF}" dt="2025-02-28T10:48:43.436" v="6702" actId="6549"/>
        <pc:sldMkLst>
          <pc:docMk/>
          <pc:sldMk cId="2220976885" sldId="2141412335"/>
        </pc:sldMkLst>
        <pc:spChg chg="mod">
          <ac:chgData name="Dannecker, Anselm" userId="da0585c2-7192-4172-bb2a-0c8bfa5a91ee" providerId="ADAL" clId="{7B858282-6F92-184A-AA8D-D4CEB8DA6EFF}" dt="2025-02-28T10:47:10.393" v="6326" actId="20577"/>
          <ac:spMkLst>
            <pc:docMk/>
            <pc:sldMk cId="2220976885" sldId="2141412335"/>
            <ac:spMk id="2" creationId="{AFA98702-AEA6-D269-D3A6-52AE2AB65B81}"/>
          </ac:spMkLst>
        </pc:spChg>
        <pc:spChg chg="mod">
          <ac:chgData name="Dannecker, Anselm" userId="da0585c2-7192-4172-bb2a-0c8bfa5a91ee" providerId="ADAL" clId="{7B858282-6F92-184A-AA8D-D4CEB8DA6EFF}" dt="2025-02-28T10:48:43.436" v="6702" actId="6549"/>
          <ac:spMkLst>
            <pc:docMk/>
            <pc:sldMk cId="2220976885" sldId="2141412335"/>
            <ac:spMk id="4" creationId="{74C7AFCB-A942-E0AA-ACBE-D7C61F93A66B}"/>
          </ac:spMkLst>
        </pc:spChg>
      </pc:sldChg>
      <pc:sldChg chg="add">
        <pc:chgData name="Dannecker, Anselm" userId="da0585c2-7192-4172-bb2a-0c8bfa5a91ee" providerId="ADAL" clId="{7B858282-6F92-184A-AA8D-D4CEB8DA6EFF}" dt="2025-02-28T10:47:06.231" v="6324"/>
        <pc:sldMkLst>
          <pc:docMk/>
          <pc:sldMk cId="754179707" sldId="2141412336"/>
        </pc:sldMkLst>
      </pc:sldChg>
      <pc:sldChg chg="modSp add mod">
        <pc:chgData name="Dannecker, Anselm" userId="da0585c2-7192-4172-bb2a-0c8bfa5a91ee" providerId="ADAL" clId="{7B858282-6F92-184A-AA8D-D4CEB8DA6EFF}" dt="2025-02-28T10:49:54.816" v="6975" actId="20577"/>
        <pc:sldMkLst>
          <pc:docMk/>
          <pc:sldMk cId="169065066" sldId="2141412337"/>
        </pc:sldMkLst>
        <pc:spChg chg="mod">
          <ac:chgData name="Dannecker, Anselm" userId="da0585c2-7192-4172-bb2a-0c8bfa5a91ee" providerId="ADAL" clId="{7B858282-6F92-184A-AA8D-D4CEB8DA6EFF}" dt="2025-02-28T10:48:52.785" v="6704" actId="20577"/>
          <ac:spMkLst>
            <pc:docMk/>
            <pc:sldMk cId="169065066" sldId="2141412337"/>
            <ac:spMk id="2" creationId="{2F3DB3A5-F8B5-F75B-8126-380D38A617DF}"/>
          </ac:spMkLst>
        </pc:spChg>
        <pc:spChg chg="mod">
          <ac:chgData name="Dannecker, Anselm" userId="da0585c2-7192-4172-bb2a-0c8bfa5a91ee" providerId="ADAL" clId="{7B858282-6F92-184A-AA8D-D4CEB8DA6EFF}" dt="2025-02-28T10:49:54.816" v="6975" actId="20577"/>
          <ac:spMkLst>
            <pc:docMk/>
            <pc:sldMk cId="169065066" sldId="2141412337"/>
            <ac:spMk id="4" creationId="{CAE26636-6F11-D911-5D47-3DD86A204DAF}"/>
          </ac:spMkLst>
        </pc:spChg>
      </pc:sldChg>
      <pc:sldMasterChg chg="delSldLayout modSldLayout">
        <pc:chgData name="Dannecker, Anselm" userId="da0585c2-7192-4172-bb2a-0c8bfa5a91ee" providerId="ADAL" clId="{7B858282-6F92-184A-AA8D-D4CEB8DA6EFF}" dt="2025-02-26T08:37:15.450" v="4464" actId="2696"/>
        <pc:sldMasterMkLst>
          <pc:docMk/>
          <pc:sldMasterMk cId="0" sldId="2147483659"/>
        </pc:sldMasterMkLst>
        <pc:sldLayoutChg chg="del">
          <pc:chgData name="Dannecker, Anselm" userId="da0585c2-7192-4172-bb2a-0c8bfa5a91ee" providerId="ADAL" clId="{7B858282-6F92-184A-AA8D-D4CEB8DA6EFF}" dt="2025-02-26T08:33:16.669" v="4414" actId="2696"/>
          <pc:sldLayoutMkLst>
            <pc:docMk/>
            <pc:sldMasterMk cId="0" sldId="2147483659"/>
            <pc:sldLayoutMk cId="0" sldId="2147483649"/>
          </pc:sldLayoutMkLst>
        </pc:sldLayoutChg>
        <pc:sldLayoutChg chg="addSp delSp modSp mod">
          <pc:chgData name="Dannecker, Anselm" userId="da0585c2-7192-4172-bb2a-0c8bfa5a91ee" providerId="ADAL" clId="{7B858282-6F92-184A-AA8D-D4CEB8DA6EFF}" dt="2025-02-25T15:40:24.404" v="68" actId="1076"/>
          <pc:sldLayoutMkLst>
            <pc:docMk/>
            <pc:sldMasterMk cId="0" sldId="2147483659"/>
            <pc:sldLayoutMk cId="3935791189" sldId="2147483665"/>
          </pc:sldLayoutMkLst>
          <pc:spChg chg="add mod">
            <ac:chgData name="Dannecker, Anselm" userId="da0585c2-7192-4172-bb2a-0c8bfa5a91ee" providerId="ADAL" clId="{7B858282-6F92-184A-AA8D-D4CEB8DA6EFF}" dt="2025-02-25T15:40:24.404" v="68" actId="1076"/>
            <ac:spMkLst>
              <pc:docMk/>
              <pc:sldMasterMk cId="0" sldId="2147483659"/>
              <pc:sldLayoutMk cId="3935791189" sldId="2147483665"/>
              <ac:spMk id="3" creationId="{417DB0AA-3220-C36E-AE68-FD2FA677DCE8}"/>
            </ac:spMkLst>
          </pc:spChg>
          <pc:picChg chg="mod">
            <ac:chgData name="Dannecker, Anselm" userId="da0585c2-7192-4172-bb2a-0c8bfa5a91ee" providerId="ADAL" clId="{7B858282-6F92-184A-AA8D-D4CEB8DA6EFF}" dt="2025-02-25T15:40:22.681" v="66" actId="1076"/>
            <ac:picMkLst>
              <pc:docMk/>
              <pc:sldMasterMk cId="0" sldId="2147483659"/>
              <pc:sldLayoutMk cId="3935791189" sldId="2147483665"/>
              <ac:picMk id="9" creationId="{F86541E9-1E8B-89D1-53A4-3209CF8F500F}"/>
            </ac:picMkLst>
          </pc:picChg>
        </pc:sldLayoutChg>
        <pc:sldLayoutChg chg="addSp delSp modSp mod">
          <pc:chgData name="Dannecker, Anselm" userId="da0585c2-7192-4172-bb2a-0c8bfa5a91ee" providerId="ADAL" clId="{7B858282-6F92-184A-AA8D-D4CEB8DA6EFF}" dt="2025-02-25T15:40:26.809" v="69"/>
          <pc:sldLayoutMkLst>
            <pc:docMk/>
            <pc:sldMasterMk cId="0" sldId="2147483659"/>
            <pc:sldLayoutMk cId="2933378645" sldId="2147483666"/>
          </pc:sldLayoutMkLst>
          <pc:spChg chg="add mod">
            <ac:chgData name="Dannecker, Anselm" userId="da0585c2-7192-4172-bb2a-0c8bfa5a91ee" providerId="ADAL" clId="{7B858282-6F92-184A-AA8D-D4CEB8DA6EFF}" dt="2025-02-25T15:40:26.809" v="69"/>
            <ac:spMkLst>
              <pc:docMk/>
              <pc:sldMasterMk cId="0" sldId="2147483659"/>
              <pc:sldLayoutMk cId="2933378645" sldId="2147483666"/>
              <ac:spMk id="3" creationId="{3C003FB1-3240-41EE-FF02-BBDEBD44393B}"/>
            </ac:spMkLst>
          </pc:spChg>
        </pc:sldLayoutChg>
        <pc:sldLayoutChg chg="del">
          <pc:chgData name="Dannecker, Anselm" userId="da0585c2-7192-4172-bb2a-0c8bfa5a91ee" providerId="ADAL" clId="{7B858282-6F92-184A-AA8D-D4CEB8DA6EFF}" dt="2025-02-26T08:33:16.669" v="4414" actId="2696"/>
          <pc:sldLayoutMkLst>
            <pc:docMk/>
            <pc:sldMasterMk cId="0" sldId="2147483659"/>
            <pc:sldLayoutMk cId="661940923" sldId="2147483709"/>
          </pc:sldLayoutMkLst>
        </pc:sldLayoutChg>
        <pc:sldLayoutChg chg="del">
          <pc:chgData name="Dannecker, Anselm" userId="da0585c2-7192-4172-bb2a-0c8bfa5a91ee" providerId="ADAL" clId="{7B858282-6F92-184A-AA8D-D4CEB8DA6EFF}" dt="2025-02-26T08:37:15.450" v="4464" actId="2696"/>
          <pc:sldLayoutMkLst>
            <pc:docMk/>
            <pc:sldMasterMk cId="0" sldId="2147483659"/>
            <pc:sldLayoutMk cId="402098890" sldId="214748371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extLst>
      <p:ext uri="{BB962C8B-B14F-4D97-AF65-F5344CB8AC3E}">
        <p14:creationId xmlns:p14="http://schemas.microsoft.com/office/powerpoint/2010/main" val="23973848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Helvetica" pitchFamily="2" charset="0"/>
        <a:ea typeface="Helvetica"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11</a:t>
            </a:fld>
            <a:endParaRPr lang="en-US"/>
          </a:p>
        </p:txBody>
      </p:sp>
    </p:spTree>
    <p:extLst>
      <p:ext uri="{BB962C8B-B14F-4D97-AF65-F5344CB8AC3E}">
        <p14:creationId xmlns:p14="http://schemas.microsoft.com/office/powerpoint/2010/main" val="2863372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38</a:t>
            </a:fld>
            <a:endParaRPr lang="en-US"/>
          </a:p>
        </p:txBody>
      </p:sp>
    </p:spTree>
    <p:extLst>
      <p:ext uri="{BB962C8B-B14F-4D97-AF65-F5344CB8AC3E}">
        <p14:creationId xmlns:p14="http://schemas.microsoft.com/office/powerpoint/2010/main" val="916003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Possible questions to </a:t>
            </a:r>
            <a:r>
              <a:rPr lang="en-US" dirty="0" err="1"/>
              <a:t>asK</a:t>
            </a:r>
            <a:r>
              <a:rPr lang="en-US" dirty="0"/>
              <a:t>:</a:t>
            </a:r>
          </a:p>
          <a:p>
            <a:r>
              <a:rPr lang="en-US" sz="2000" dirty="0">
                <a:solidFill>
                  <a:schemeClr val="tx1"/>
                </a:solidFill>
                <a:ea typeface="Source Sans Pro"/>
              </a:rPr>
              <a:t>How did you think about noting positions and interests (and red lines) in the instructions? </a:t>
            </a:r>
          </a:p>
          <a:p>
            <a:pPr lvl="1">
              <a:buFont typeface="Arial"/>
            </a:pPr>
            <a:r>
              <a:rPr lang="en-US" sz="1600" dirty="0">
                <a:solidFill>
                  <a:schemeClr val="tx1"/>
                </a:solidFill>
                <a:ea typeface="Source Sans Pro"/>
              </a:rPr>
              <a:t>Positions? </a:t>
            </a:r>
          </a:p>
          <a:p>
            <a:pPr lvl="1"/>
            <a:r>
              <a:rPr lang="en-US" sz="1600" dirty="0">
                <a:solidFill>
                  <a:schemeClr val="tx1"/>
                </a:solidFill>
                <a:ea typeface="Source Sans Pro"/>
              </a:rPr>
              <a:t>Interests? </a:t>
            </a:r>
          </a:p>
          <a:p>
            <a:pPr lvl="1"/>
            <a:r>
              <a:rPr lang="en-US" sz="1600" dirty="0">
                <a:solidFill>
                  <a:schemeClr val="tx1"/>
                </a:solidFill>
                <a:ea typeface="Source Sans Pro"/>
              </a:rPr>
              <a:t>A combination? </a:t>
            </a:r>
          </a:p>
          <a:p>
            <a:pPr lvl="1"/>
            <a:endParaRPr lang="en-US" sz="1600" dirty="0">
              <a:solidFill>
                <a:schemeClr val="tx1"/>
              </a:solidFill>
              <a:ea typeface="Source Sans Pro"/>
            </a:endParaRPr>
          </a:p>
          <a:p>
            <a:r>
              <a:rPr lang="en-US" sz="2000" dirty="0">
                <a:solidFill>
                  <a:schemeClr val="tx1"/>
                </a:solidFill>
                <a:ea typeface="Source Sans Pro"/>
              </a:rPr>
              <a:t>Did you indicate the intensities of your priorities across the issues?</a:t>
            </a:r>
          </a:p>
          <a:p>
            <a:r>
              <a:rPr lang="en-US" sz="2000" dirty="0">
                <a:solidFill>
                  <a:schemeClr val="tx1"/>
                </a:solidFill>
                <a:ea typeface="Source Sans Pro"/>
              </a:rPr>
              <a:t>Did you tell them about your BATNA? If so, why? If not, why not?</a:t>
            </a:r>
          </a:p>
          <a:p>
            <a:pPr marL="342900" lvl="1" indent="0">
              <a:buNone/>
            </a:pPr>
            <a:endParaRPr lang="en-US" sz="2000" dirty="0">
              <a:solidFill>
                <a:schemeClr val="tx1"/>
              </a:solidFill>
              <a:ea typeface="Source Sans Pro"/>
            </a:endParaRPr>
          </a:p>
          <a:p>
            <a:pPr marL="158750" indent="0">
              <a:buNone/>
            </a:pPr>
            <a:endParaRPr lang="en-US" dirty="0"/>
          </a:p>
        </p:txBody>
      </p:sp>
      <p:sp>
        <p:nvSpPr>
          <p:cNvPr id="4" name="Slide Number Placeholder 3"/>
          <p:cNvSpPr>
            <a:spLocks noGrp="1"/>
          </p:cNvSpPr>
          <p:nvPr>
            <p:ph type="sldNum" sz="quarter" idx="5"/>
          </p:nvPr>
        </p:nvSpPr>
        <p:spPr/>
        <p:txBody>
          <a:bodyPr/>
          <a:lstStyle/>
          <a:p>
            <a:fld id="{D7594CE9-3040-114F-AF10-A1043A173F76}" type="slidenum">
              <a:rPr lang="en-US" smtClean="0"/>
              <a:pPr/>
              <a:t>39</a:t>
            </a:fld>
            <a:endParaRPr lang="en-US"/>
          </a:p>
        </p:txBody>
      </p:sp>
    </p:spTree>
    <p:extLst>
      <p:ext uri="{BB962C8B-B14F-4D97-AF65-F5344CB8AC3E}">
        <p14:creationId xmlns:p14="http://schemas.microsoft.com/office/powerpoint/2010/main" val="2573164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04159">
              <a:defRPr/>
            </a:pPr>
            <a:r>
              <a:rPr lang="en-US" dirty="0">
                <a:cs typeface="Adobe Devanagari" panose="02040503050201020203" pitchFamily="18" charset="0"/>
              </a:rPr>
              <a:t>In multi-issue negotiations, there is no one “bottom line.” </a:t>
            </a:r>
            <a:endParaRPr lang="en-US" dirty="0"/>
          </a:p>
          <a:p>
            <a:endParaRPr lang="en-US" dirty="0"/>
          </a:p>
        </p:txBody>
      </p:sp>
      <p:sp>
        <p:nvSpPr>
          <p:cNvPr id="4" name="Slide Number Placeholder 3"/>
          <p:cNvSpPr>
            <a:spLocks noGrp="1"/>
          </p:cNvSpPr>
          <p:nvPr>
            <p:ph type="sldNum" sz="quarter" idx="5"/>
          </p:nvPr>
        </p:nvSpPr>
        <p:spPr/>
        <p:txBody>
          <a:bodyPr/>
          <a:lstStyle/>
          <a:p>
            <a:fld id="{D7594CE9-3040-114F-AF10-A1043A173F76}" type="slidenum">
              <a:rPr lang="en-US" smtClean="0"/>
              <a:pPr/>
              <a:t>40</a:t>
            </a:fld>
            <a:endParaRPr lang="en-US"/>
          </a:p>
        </p:txBody>
      </p:sp>
    </p:spTree>
    <p:extLst>
      <p:ext uri="{BB962C8B-B14F-4D97-AF65-F5344CB8AC3E}">
        <p14:creationId xmlns:p14="http://schemas.microsoft.com/office/powerpoint/2010/main" val="492813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Possible questions to ask:</a:t>
            </a:r>
          </a:p>
          <a:p>
            <a:r>
              <a:rPr lang="en-US" sz="2400" dirty="0">
                <a:solidFill>
                  <a:schemeClr val="tx2"/>
                </a:solidFill>
                <a:ea typeface="Source Sans Pro"/>
              </a:rPr>
              <a:t>How did you think about the desired outcome? </a:t>
            </a:r>
          </a:p>
          <a:p>
            <a:pPr lvl="1">
              <a:buFont typeface="Arial"/>
            </a:pPr>
            <a:r>
              <a:rPr lang="en-US" dirty="0">
                <a:latin typeface="Helvetica" pitchFamily="2" charset="0"/>
                <a:ea typeface="Source Sans Pro"/>
              </a:rPr>
              <a:t>Tentative agreement?</a:t>
            </a:r>
          </a:p>
          <a:p>
            <a:pPr lvl="1"/>
            <a:r>
              <a:rPr lang="en-US" dirty="0">
                <a:latin typeface="Helvetica" pitchFamily="2" charset="0"/>
                <a:ea typeface="Source Sans Pro"/>
              </a:rPr>
              <a:t>Informal understanding?</a:t>
            </a:r>
          </a:p>
          <a:p>
            <a:pPr lvl="1"/>
            <a:r>
              <a:rPr lang="en-US" dirty="0">
                <a:latin typeface="Helvetica" pitchFamily="2" charset="0"/>
                <a:ea typeface="Source Sans Pro"/>
              </a:rPr>
              <a:t>Joint recommendation to governments?</a:t>
            </a:r>
          </a:p>
          <a:p>
            <a:pPr lvl="1"/>
            <a:r>
              <a:rPr lang="en-US" dirty="0">
                <a:latin typeface="Helvetica" pitchFamily="2" charset="0"/>
                <a:ea typeface="Source Sans Pro"/>
              </a:rPr>
              <a:t>Exchange of views? (better understanding of the problem)</a:t>
            </a:r>
          </a:p>
          <a:p>
            <a:pPr marL="342900" lvl="1" indent="0">
              <a:buNone/>
            </a:pPr>
            <a:endParaRPr lang="en-US" dirty="0">
              <a:latin typeface="Helvetica" pitchFamily="2" charset="0"/>
              <a:ea typeface="Source Sans Pro"/>
            </a:endParaRPr>
          </a:p>
          <a:p>
            <a:r>
              <a:rPr lang="en-US" sz="2400" dirty="0">
                <a:solidFill>
                  <a:schemeClr val="tx2"/>
                </a:solidFill>
                <a:ea typeface="Source Sans Pro"/>
              </a:rPr>
              <a:t>How did you think about the role or the agent to uncover information? </a:t>
            </a:r>
          </a:p>
          <a:p>
            <a:pPr lvl="1"/>
            <a:r>
              <a:rPr lang="en-US" dirty="0">
                <a:latin typeface="Helvetica" pitchFamily="2" charset="0"/>
                <a:ea typeface="Source Sans Pro"/>
              </a:rPr>
              <a:t>Did you give them a specific mandate to find answers on unclear issues? </a:t>
            </a:r>
          </a:p>
          <a:p>
            <a:pPr lvl="1"/>
            <a:r>
              <a:rPr lang="en-US" dirty="0">
                <a:latin typeface="Helvetica" pitchFamily="2" charset="0"/>
                <a:ea typeface="Source Sans Pro"/>
              </a:rPr>
              <a:t>Did you give them instructions about what discretion they have in case new information arises?</a:t>
            </a:r>
          </a:p>
          <a:p>
            <a:endParaRPr lang="en-US" dirty="0">
              <a:ea typeface="Source Sans Pro"/>
            </a:endParaRPr>
          </a:p>
          <a:p>
            <a:pPr marL="158750" indent="0">
              <a:buNone/>
            </a:pPr>
            <a:endParaRPr lang="en-US" dirty="0"/>
          </a:p>
        </p:txBody>
      </p:sp>
      <p:sp>
        <p:nvSpPr>
          <p:cNvPr id="4" name="Slide Number Placeholder 3"/>
          <p:cNvSpPr>
            <a:spLocks noGrp="1"/>
          </p:cNvSpPr>
          <p:nvPr>
            <p:ph type="sldNum" sz="quarter" idx="5"/>
          </p:nvPr>
        </p:nvSpPr>
        <p:spPr/>
        <p:txBody>
          <a:bodyPr/>
          <a:lstStyle/>
          <a:p>
            <a:fld id="{D7594CE9-3040-114F-AF10-A1043A173F76}" type="slidenum">
              <a:rPr lang="en-US" smtClean="0"/>
              <a:pPr/>
              <a:t>41</a:t>
            </a:fld>
            <a:endParaRPr lang="en-US"/>
          </a:p>
        </p:txBody>
      </p:sp>
    </p:spTree>
    <p:extLst>
      <p:ext uri="{BB962C8B-B14F-4D97-AF65-F5344CB8AC3E}">
        <p14:creationId xmlns:p14="http://schemas.microsoft.com/office/powerpoint/2010/main" val="12159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42</a:t>
            </a:fld>
            <a:endParaRPr lang="en-US"/>
          </a:p>
        </p:txBody>
      </p:sp>
    </p:spTree>
    <p:extLst>
      <p:ext uri="{BB962C8B-B14F-4D97-AF65-F5344CB8AC3E}">
        <p14:creationId xmlns:p14="http://schemas.microsoft.com/office/powerpoint/2010/main" val="301873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Possible questions to ask:</a:t>
            </a:r>
          </a:p>
          <a:p>
            <a:pPr>
              <a:lnSpc>
                <a:spcPct val="120000"/>
              </a:lnSpc>
              <a:spcBef>
                <a:spcPts val="225"/>
              </a:spcBef>
            </a:pPr>
            <a:r>
              <a:rPr lang="en-US" sz="2400" dirty="0">
                <a:solidFill>
                  <a:schemeClr val="tx2"/>
                </a:solidFill>
                <a:ea typeface="Source Sans Pro"/>
              </a:rPr>
              <a:t>How did you think about their authority to commit? </a:t>
            </a:r>
          </a:p>
          <a:p>
            <a:pPr lvl="1">
              <a:lnSpc>
                <a:spcPct val="120000"/>
              </a:lnSpc>
              <a:spcBef>
                <a:spcPts val="225"/>
              </a:spcBef>
            </a:pPr>
            <a:r>
              <a:rPr lang="en-US" dirty="0">
                <a:latin typeface="Helvetica" pitchFamily="2" charset="0"/>
                <a:ea typeface="Source Sans Pro"/>
              </a:rPr>
              <a:t>Broad authority to commit</a:t>
            </a:r>
          </a:p>
          <a:p>
            <a:pPr lvl="1">
              <a:lnSpc>
                <a:spcPct val="120000"/>
              </a:lnSpc>
              <a:spcBef>
                <a:spcPts val="225"/>
              </a:spcBef>
            </a:pPr>
            <a:r>
              <a:rPr lang="en-US" dirty="0">
                <a:latin typeface="Helvetica" pitchFamily="2" charset="0"/>
                <a:ea typeface="Source Sans Pro"/>
              </a:rPr>
              <a:t>Narrow authority to commit (can commit to some deals but not others?)</a:t>
            </a:r>
          </a:p>
          <a:p>
            <a:pPr lvl="1">
              <a:lnSpc>
                <a:spcPct val="120000"/>
              </a:lnSpc>
              <a:spcBef>
                <a:spcPts val="225"/>
              </a:spcBef>
            </a:pPr>
            <a:r>
              <a:rPr lang="en-US" dirty="0">
                <a:latin typeface="Helvetica" pitchFamily="2" charset="0"/>
                <a:ea typeface="Source Sans Pro"/>
              </a:rPr>
              <a:t>No authority to commit</a:t>
            </a:r>
          </a:p>
          <a:p>
            <a:pPr>
              <a:lnSpc>
                <a:spcPct val="120000"/>
              </a:lnSpc>
              <a:spcBef>
                <a:spcPts val="225"/>
              </a:spcBef>
            </a:pPr>
            <a:r>
              <a:rPr lang="en-US" sz="2400" dirty="0">
                <a:solidFill>
                  <a:schemeClr val="tx2"/>
                </a:solidFill>
                <a:ea typeface="Source Sans Pro"/>
              </a:rPr>
              <a:t>Imagine instead of negotiating just once the Chiefs of Staff would meet three times over the next weeks. Would that change your view?</a:t>
            </a:r>
          </a:p>
          <a:p>
            <a:pPr>
              <a:lnSpc>
                <a:spcPct val="120000"/>
              </a:lnSpc>
              <a:spcBef>
                <a:spcPts val="225"/>
              </a:spcBef>
            </a:pPr>
            <a:endParaRPr lang="en-US" dirty="0">
              <a:ea typeface="Source Sans Pro"/>
            </a:endParaRPr>
          </a:p>
          <a:p>
            <a:pPr marL="342900" lvl="1" indent="0">
              <a:lnSpc>
                <a:spcPct val="120000"/>
              </a:lnSpc>
              <a:buNone/>
            </a:pPr>
            <a:endParaRPr lang="en-US" sz="2400" dirty="0">
              <a:solidFill>
                <a:schemeClr val="tx2"/>
              </a:solidFill>
              <a:latin typeface="Helvetica" pitchFamily="2" charset="0"/>
              <a:ea typeface="Source Sans Pro"/>
            </a:endParaRPr>
          </a:p>
          <a:p>
            <a:pPr marL="158750" indent="0">
              <a:buNone/>
            </a:pPr>
            <a:endParaRPr lang="en-US" dirty="0"/>
          </a:p>
          <a:p>
            <a:pPr marL="158750" indent="0">
              <a:buNone/>
            </a:pPr>
            <a:endParaRPr lang="en-US" dirty="0"/>
          </a:p>
        </p:txBody>
      </p:sp>
      <p:sp>
        <p:nvSpPr>
          <p:cNvPr id="4" name="Slide Number Placeholder 3"/>
          <p:cNvSpPr>
            <a:spLocks noGrp="1"/>
          </p:cNvSpPr>
          <p:nvPr>
            <p:ph type="sldNum" sz="quarter" idx="5"/>
          </p:nvPr>
        </p:nvSpPr>
        <p:spPr/>
        <p:txBody>
          <a:bodyPr/>
          <a:lstStyle/>
          <a:p>
            <a:fld id="{D7594CE9-3040-114F-AF10-A1043A173F76}" type="slidenum">
              <a:rPr lang="en-US" smtClean="0"/>
              <a:pPr/>
              <a:t>43</a:t>
            </a:fld>
            <a:endParaRPr lang="en-US"/>
          </a:p>
        </p:txBody>
      </p:sp>
    </p:spTree>
    <p:extLst>
      <p:ext uri="{BB962C8B-B14F-4D97-AF65-F5344CB8AC3E}">
        <p14:creationId xmlns:p14="http://schemas.microsoft.com/office/powerpoint/2010/main" val="4131325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45</a:t>
            </a:fld>
            <a:endParaRPr lang="en-US"/>
          </a:p>
        </p:txBody>
      </p:sp>
    </p:spTree>
    <p:extLst>
      <p:ext uri="{BB962C8B-B14F-4D97-AF65-F5344CB8AC3E}">
        <p14:creationId xmlns:p14="http://schemas.microsoft.com/office/powerpoint/2010/main" val="3374949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47</a:t>
            </a:fld>
            <a:endParaRPr lang="en-US"/>
          </a:p>
        </p:txBody>
      </p:sp>
    </p:spTree>
    <p:extLst>
      <p:ext uri="{BB962C8B-B14F-4D97-AF65-F5344CB8AC3E}">
        <p14:creationId xmlns:p14="http://schemas.microsoft.com/office/powerpoint/2010/main" val="3139147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48</a:t>
            </a:fld>
            <a:endParaRPr lang="en-US"/>
          </a:p>
        </p:txBody>
      </p:sp>
    </p:spTree>
    <p:extLst>
      <p:ext uri="{BB962C8B-B14F-4D97-AF65-F5344CB8AC3E}">
        <p14:creationId xmlns:p14="http://schemas.microsoft.com/office/powerpoint/2010/main" val="1029432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49</a:t>
            </a:fld>
            <a:endParaRPr lang="en-US"/>
          </a:p>
        </p:txBody>
      </p:sp>
    </p:spTree>
    <p:extLst>
      <p:ext uri="{BB962C8B-B14F-4D97-AF65-F5344CB8AC3E}">
        <p14:creationId xmlns:p14="http://schemas.microsoft.com/office/powerpoint/2010/main" val="190682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EC61C-D803-F175-52FE-CE0995D4E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65253-795A-F1AD-CAAE-5F5580EC405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09082F-1DCB-1ECF-BE77-EEC8484288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80606EC-DFEC-3AB0-35A5-0CD5079C0975}"/>
              </a:ext>
            </a:extLst>
          </p:cNvPr>
          <p:cNvSpPr>
            <a:spLocks noGrp="1"/>
          </p:cNvSpPr>
          <p:nvPr>
            <p:ph type="sldNum" sz="quarter" idx="5"/>
          </p:nvPr>
        </p:nvSpPr>
        <p:spPr/>
        <p:txBody>
          <a:bodyPr/>
          <a:lstStyle/>
          <a:p>
            <a:fld id="{D7594CE9-3040-114F-AF10-A1043A173F76}" type="slidenum">
              <a:rPr lang="en-US" smtClean="0"/>
              <a:pPr/>
              <a:t>12</a:t>
            </a:fld>
            <a:endParaRPr lang="en-US"/>
          </a:p>
        </p:txBody>
      </p:sp>
    </p:spTree>
    <p:extLst>
      <p:ext uri="{BB962C8B-B14F-4D97-AF65-F5344CB8AC3E}">
        <p14:creationId xmlns:p14="http://schemas.microsoft.com/office/powerpoint/2010/main" val="3426726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51</a:t>
            </a:fld>
            <a:endParaRPr lang="en-US"/>
          </a:p>
        </p:txBody>
      </p:sp>
    </p:spTree>
    <p:extLst>
      <p:ext uri="{BB962C8B-B14F-4D97-AF65-F5344CB8AC3E}">
        <p14:creationId xmlns:p14="http://schemas.microsoft.com/office/powerpoint/2010/main" val="3628984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53</a:t>
            </a:fld>
            <a:endParaRPr lang="en-US"/>
          </a:p>
        </p:txBody>
      </p:sp>
    </p:spTree>
    <p:extLst>
      <p:ext uri="{BB962C8B-B14F-4D97-AF65-F5344CB8AC3E}">
        <p14:creationId xmlns:p14="http://schemas.microsoft.com/office/powerpoint/2010/main" val="3785719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E05CB-1946-F563-079A-FA074526BA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6F713-FA58-F677-8E9C-E0EEAA1FF24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D04CC4B-8813-AD52-3F6B-8F7AB97CCB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A3E90C1-CFF3-F679-97CB-CBBFBE964A20}"/>
              </a:ext>
            </a:extLst>
          </p:cNvPr>
          <p:cNvSpPr>
            <a:spLocks noGrp="1"/>
          </p:cNvSpPr>
          <p:nvPr>
            <p:ph type="sldNum" sz="quarter" idx="5"/>
          </p:nvPr>
        </p:nvSpPr>
        <p:spPr/>
        <p:txBody>
          <a:bodyPr/>
          <a:lstStyle/>
          <a:p>
            <a:fld id="{D7594CE9-3040-114F-AF10-A1043A173F76}" type="slidenum">
              <a:rPr lang="en-US" smtClean="0"/>
              <a:pPr/>
              <a:t>54</a:t>
            </a:fld>
            <a:endParaRPr lang="en-US"/>
          </a:p>
        </p:txBody>
      </p:sp>
    </p:spTree>
    <p:extLst>
      <p:ext uri="{BB962C8B-B14F-4D97-AF65-F5344CB8AC3E}">
        <p14:creationId xmlns:p14="http://schemas.microsoft.com/office/powerpoint/2010/main" val="854915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02038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809329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787AA-76E7-F859-6FA6-FBD7F9F1E9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435968-8570-F1A6-A4B6-9EEC911FCE8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90DBF6F-AD14-20A5-DBAF-1ADFF9E0650E}"/>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912915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866C46-DF07-380F-8969-8B322307F9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0A9BF-253F-F90E-9A15-5031528B76D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063A19E-7A6D-D98A-0B86-A05859D4DA02}"/>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4062847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31E98-9EA1-771C-587E-D8D9B6D25A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DB75DC-1B7C-5BD9-F53D-A41005C1B30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5456DCC-462E-5BB8-134D-89AFD55775AD}"/>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399313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0BD9C-7DCF-1C33-F976-99842DA63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885DA-3001-E2B5-6D0A-404CF317E1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BF5FA6D-C01E-01E2-0411-A868138E3D19}"/>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761474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7594CE9-3040-114F-AF10-A1043A173F76}" type="slidenum">
              <a:rPr lang="en-US" smtClean="0"/>
              <a:pPr/>
              <a:t>32</a:t>
            </a:fld>
            <a:endParaRPr lang="en-US"/>
          </a:p>
        </p:txBody>
      </p:sp>
    </p:spTree>
    <p:extLst>
      <p:ext uri="{BB962C8B-B14F-4D97-AF65-F5344CB8AC3E}">
        <p14:creationId xmlns:p14="http://schemas.microsoft.com/office/powerpoint/2010/main" val="3553140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69530" indent="-169530">
              <a:buFontTx/>
              <a:buChar char="-"/>
            </a:pPr>
            <a:endParaRPr lang="en-US" dirty="0"/>
          </a:p>
        </p:txBody>
      </p:sp>
      <p:sp>
        <p:nvSpPr>
          <p:cNvPr id="4" name="Slide Number Placeholder 3"/>
          <p:cNvSpPr>
            <a:spLocks noGrp="1"/>
          </p:cNvSpPr>
          <p:nvPr>
            <p:ph type="sldNum" sz="quarter" idx="5"/>
          </p:nvPr>
        </p:nvSpPr>
        <p:spPr/>
        <p:txBody>
          <a:bodyPr/>
          <a:lstStyle/>
          <a:p>
            <a:fld id="{D7594CE9-3040-114F-AF10-A1043A173F76}" type="slidenum">
              <a:rPr lang="en-US" smtClean="0"/>
              <a:pPr/>
              <a:t>36</a:t>
            </a:fld>
            <a:endParaRPr lang="en-US"/>
          </a:p>
        </p:txBody>
      </p:sp>
    </p:spTree>
    <p:extLst>
      <p:ext uri="{BB962C8B-B14F-4D97-AF65-F5344CB8AC3E}">
        <p14:creationId xmlns:p14="http://schemas.microsoft.com/office/powerpoint/2010/main" val="1920751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pic>
        <p:nvPicPr>
          <p:cNvPr id="3" name="Google Shape;57;p13">
            <a:extLst>
              <a:ext uri="{FF2B5EF4-FFF2-40B4-BE49-F238E27FC236}">
                <a16:creationId xmlns:a16="http://schemas.microsoft.com/office/drawing/2014/main" id="{AD5B2AB1-B354-E053-BAAD-59DC85AD7F8B}"/>
              </a:ext>
            </a:extLst>
          </p:cNvPr>
          <p:cNvPicPr preferRelativeResize="0"/>
          <p:nvPr userDrawn="1"/>
        </p:nvPicPr>
        <p:blipFill rotWithShape="1">
          <a:blip r:embed="rId2">
            <a:alphaModFix/>
          </a:blip>
          <a:srcRect t="823"/>
          <a:stretch/>
        </p:blipFill>
        <p:spPr>
          <a:xfrm>
            <a:off x="153950" y="170350"/>
            <a:ext cx="8836198" cy="4047951"/>
          </a:xfrm>
          <a:prstGeom prst="rect">
            <a:avLst/>
          </a:prstGeom>
          <a:noFill/>
          <a:ln>
            <a:noFill/>
          </a:ln>
        </p:spPr>
      </p:pic>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3600" b="0" i="0">
                <a:solidFill>
                  <a:schemeClr val="bg1"/>
                </a:solidFill>
                <a:latin typeface="Helvetica" pitchFamily="2" charset="0"/>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600" b="0" i="0">
                <a:solidFill>
                  <a:schemeClr val="bg1"/>
                </a:solidFill>
                <a:latin typeface="Helvetica" pitchFamily="2" charset="0"/>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solidFill>
                  <a:srgbClr val="1F4C6D"/>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2" name="Google Shape;54;p13">
            <a:extLst>
              <a:ext uri="{FF2B5EF4-FFF2-40B4-BE49-F238E27FC236}">
                <a16:creationId xmlns:a16="http://schemas.microsoft.com/office/drawing/2014/main" id="{DF86B7A2-681F-2B01-239A-DD244DFA6F79}"/>
              </a:ext>
            </a:extLst>
          </p:cNvPr>
          <p:cNvPicPr preferRelativeResize="0"/>
          <p:nvPr userDrawn="1"/>
        </p:nvPicPr>
        <p:blipFill>
          <a:blip r:embed="rId3">
            <a:alphaModFix/>
          </a:blip>
          <a:stretch>
            <a:fillRect/>
          </a:stretch>
        </p:blipFill>
        <p:spPr>
          <a:xfrm>
            <a:off x="153901" y="4547244"/>
            <a:ext cx="1733141" cy="468035"/>
          </a:xfrm>
          <a:prstGeom prst="rect">
            <a:avLst/>
          </a:prstGeom>
          <a:noFill/>
          <a:ln>
            <a:noFill/>
          </a:ln>
        </p:spPr>
      </p:pic>
      <p:sp>
        <p:nvSpPr>
          <p:cNvPr id="4" name="Google Shape;108;p19">
            <a:extLst>
              <a:ext uri="{FF2B5EF4-FFF2-40B4-BE49-F238E27FC236}">
                <a16:creationId xmlns:a16="http://schemas.microsoft.com/office/drawing/2014/main" id="{C446E92E-4803-8328-8643-31B3000B46F6}"/>
              </a:ext>
            </a:extLst>
          </p:cNvPr>
          <p:cNvSpPr txBox="1"/>
          <p:nvPr userDrawn="1"/>
        </p:nvSpPr>
        <p:spPr>
          <a:xfrm>
            <a:off x="2232322" y="4533390"/>
            <a:ext cx="6733921" cy="307746"/>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 sz="800" dirty="0">
                <a:solidFill>
                  <a:srgbClr val="1F4C6D"/>
                </a:solidFill>
                <a:latin typeface="Helvetica" pitchFamily="2" charset="0"/>
                <a:ea typeface="Roboto ExtraBold"/>
                <a:cs typeface="Roboto ExtraBold"/>
                <a:sym typeface="Roboto ExtraBold"/>
              </a:rPr>
              <a:t>Turn the Tide is a project hosted by the Negotiation and Conflict Resolution Collaboratory at Harvard Kennedy School’s CPL.</a:t>
            </a:r>
            <a:endParaRPr sz="800" dirty="0">
              <a:solidFill>
                <a:srgbClr val="1F4C6D"/>
              </a:solidFill>
              <a:latin typeface="Helvetica" pitchFamily="2" charset="0"/>
              <a:ea typeface="Roboto ExtraBold"/>
              <a:cs typeface="Roboto ExtraBold"/>
              <a:sym typeface="Roboto ExtraBo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preserve="1" userDrawn="1">
  <p:cSld name="1_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01600" y="445024"/>
            <a:ext cx="1952171" cy="1790175"/>
          </a:xfrm>
          <a:prstGeom prst="rect">
            <a:avLst/>
          </a:prstGeom>
        </p:spPr>
        <p:txBody>
          <a:bodyPr spcFirstLastPara="1" wrap="square" lIns="91425" tIns="91425" rIns="91425" bIns="91425" anchor="t" anchorCtr="0">
            <a:normAutofit/>
          </a:bodyPr>
          <a:lstStyle>
            <a:lvl1pPr>
              <a:defRPr sz="2400" b="1" dirty="0">
                <a:solidFill>
                  <a:srgbClr val="1F4C6D"/>
                </a:solidFill>
                <a:latin typeface="Helvetica" pitchFamily="2" charset="0"/>
              </a:defRPr>
            </a:lvl1pPr>
          </a:lstStyle>
          <a:p>
            <a:pPr lvl="0">
              <a:buSzPts val="2800"/>
              <a:buNone/>
            </a:pPr>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6" name="Picture 5" descr="A white logo on a blue background&#10;&#10;AI-generated content may be incorrect.">
            <a:extLst>
              <a:ext uri="{FF2B5EF4-FFF2-40B4-BE49-F238E27FC236}">
                <a16:creationId xmlns:a16="http://schemas.microsoft.com/office/drawing/2014/main" id="{E5F3A21B-07F4-A2B7-304E-5CCDB4EC482A}"/>
              </a:ext>
            </a:extLst>
          </p:cNvPr>
          <p:cNvPicPr>
            <a:picLocks noChangeAspect="1"/>
          </p:cNvPicPr>
          <p:nvPr userDrawn="1"/>
        </p:nvPicPr>
        <p:blipFill>
          <a:blip r:embed="rId2"/>
          <a:stretch>
            <a:fillRect/>
          </a:stretch>
        </p:blipFill>
        <p:spPr>
          <a:xfrm>
            <a:off x="0" y="2500892"/>
            <a:ext cx="2133957" cy="2133957"/>
          </a:xfrm>
          <a:prstGeom prst="rect">
            <a:avLst/>
          </a:prstGeom>
        </p:spPr>
      </p:pic>
      <p:sp>
        <p:nvSpPr>
          <p:cNvPr id="11" name="Content Placeholder 10">
            <a:extLst>
              <a:ext uri="{FF2B5EF4-FFF2-40B4-BE49-F238E27FC236}">
                <a16:creationId xmlns:a16="http://schemas.microsoft.com/office/drawing/2014/main" id="{0009C9CB-F1CA-3C9C-A794-B8638694869B}"/>
              </a:ext>
            </a:extLst>
          </p:cNvPr>
          <p:cNvSpPr>
            <a:spLocks noGrp="1"/>
          </p:cNvSpPr>
          <p:nvPr>
            <p:ph sz="quarter" idx="13"/>
          </p:nvPr>
        </p:nvSpPr>
        <p:spPr>
          <a:xfrm>
            <a:off x="2133958" y="2500892"/>
            <a:ext cx="7010042" cy="2133957"/>
          </a:xfrm>
          <a:prstGeom prst="rect">
            <a:avLst/>
          </a:prstGeom>
        </p:spPr>
        <p:txBody>
          <a:bodyPr anchor="ctr"/>
          <a:lstStyle>
            <a:lvl1pPr marL="285750" indent="-285750">
              <a:buFont typeface="Arial" panose="020B0604020202020204" pitchFamily="34" charset="0"/>
              <a:buChar char="•"/>
              <a:defRPr sz="2000">
                <a:solidFill>
                  <a:srgbClr val="072B42"/>
                </a:solidFill>
              </a:defRPr>
            </a:lvl1pPr>
            <a:lvl2pPr>
              <a:defRPr>
                <a:solidFill>
                  <a:schemeClr val="bg1"/>
                </a:solidFill>
                <a:highlight>
                  <a:srgbClr val="072B42"/>
                </a:highlight>
              </a:defRPr>
            </a:lvl2pPr>
            <a:lvl3pPr>
              <a:defRPr>
                <a:solidFill>
                  <a:schemeClr val="bg1"/>
                </a:solidFill>
                <a:highlight>
                  <a:srgbClr val="072B42"/>
                </a:highlight>
              </a:defRPr>
            </a:lvl3pPr>
            <a:lvl4pPr>
              <a:defRPr>
                <a:solidFill>
                  <a:schemeClr val="bg1"/>
                </a:solidFill>
                <a:highlight>
                  <a:srgbClr val="072B42"/>
                </a:highlight>
              </a:defRPr>
            </a:lvl4pPr>
            <a:lvl5pPr>
              <a:defRPr>
                <a:solidFill>
                  <a:schemeClr val="bg1"/>
                </a:solidFill>
                <a:highlight>
                  <a:srgbClr val="072B42"/>
                </a:highlight>
              </a:defRPr>
            </a:lvl5pPr>
          </a:lstStyle>
          <a:p>
            <a:pPr lvl="0"/>
            <a:r>
              <a:rPr lang="en-US" dirty="0"/>
              <a:t>Click to edit Master text styles</a:t>
            </a:r>
          </a:p>
        </p:txBody>
      </p:sp>
      <p:sp>
        <p:nvSpPr>
          <p:cNvPr id="3" name="Picture Placeholder 2">
            <a:extLst>
              <a:ext uri="{FF2B5EF4-FFF2-40B4-BE49-F238E27FC236}">
                <a16:creationId xmlns:a16="http://schemas.microsoft.com/office/drawing/2014/main" id="{DFD680E6-830F-02C8-97B7-17726C5482BC}"/>
              </a:ext>
            </a:extLst>
          </p:cNvPr>
          <p:cNvSpPr>
            <a:spLocks noGrp="1"/>
          </p:cNvSpPr>
          <p:nvPr>
            <p:ph type="pic" sz="quarter" idx="14"/>
          </p:nvPr>
        </p:nvSpPr>
        <p:spPr>
          <a:xfrm>
            <a:off x="2133957" y="152400"/>
            <a:ext cx="4702175" cy="2261655"/>
          </a:xfrm>
          <a:prstGeom prst="rect">
            <a:avLst/>
          </a:prstGeom>
        </p:spPr>
        <p:txBody>
          <a:bodyPr/>
          <a:lstStyle/>
          <a:p>
            <a:endParaRPr lang="en-US"/>
          </a:p>
        </p:txBody>
      </p:sp>
    </p:spTree>
    <p:extLst>
      <p:ext uri="{BB962C8B-B14F-4D97-AF65-F5344CB8AC3E}">
        <p14:creationId xmlns:p14="http://schemas.microsoft.com/office/powerpoint/2010/main" val="1211452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preserve="1" userDrawn="1">
  <p:cSld name="1_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4"/>
            <a:ext cx="2050215" cy="1790175"/>
          </a:xfrm>
          <a:prstGeom prst="rect">
            <a:avLst/>
          </a:prstGeom>
        </p:spPr>
        <p:txBody>
          <a:bodyPr spcFirstLastPara="1" wrap="square" lIns="91425" tIns="91425" rIns="91425" bIns="91425" anchor="t" anchorCtr="0">
            <a:normAutofit/>
          </a:bodyPr>
          <a:lstStyle>
            <a:lvl1pPr>
              <a:defRPr sz="2400" b="1" dirty="0">
                <a:solidFill>
                  <a:srgbClr val="1F4C6D"/>
                </a:solidFill>
                <a:latin typeface="Helvetica" pitchFamily="2" charset="0"/>
              </a:defRPr>
            </a:lvl1pPr>
          </a:lstStyle>
          <a:p>
            <a:pPr lvl="0">
              <a:buSzPts val="2800"/>
              <a:buNone/>
            </a:pPr>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6" name="Picture 5" descr="A white logo on a blue background&#10;&#10;AI-generated content may be incorrect.">
            <a:extLst>
              <a:ext uri="{FF2B5EF4-FFF2-40B4-BE49-F238E27FC236}">
                <a16:creationId xmlns:a16="http://schemas.microsoft.com/office/drawing/2014/main" id="{E5F3A21B-07F4-A2B7-304E-5CCDB4EC482A}"/>
              </a:ext>
            </a:extLst>
          </p:cNvPr>
          <p:cNvPicPr>
            <a:picLocks noChangeAspect="1"/>
          </p:cNvPicPr>
          <p:nvPr userDrawn="1"/>
        </p:nvPicPr>
        <p:blipFill>
          <a:blip r:embed="rId2"/>
          <a:stretch>
            <a:fillRect/>
          </a:stretch>
        </p:blipFill>
        <p:spPr>
          <a:xfrm>
            <a:off x="0" y="2500892"/>
            <a:ext cx="2642608" cy="2642608"/>
          </a:xfrm>
          <a:prstGeom prst="rect">
            <a:avLst/>
          </a:prstGeom>
        </p:spPr>
      </p:pic>
      <p:sp>
        <p:nvSpPr>
          <p:cNvPr id="8" name="Google Shape;12;p2">
            <a:extLst>
              <a:ext uri="{FF2B5EF4-FFF2-40B4-BE49-F238E27FC236}">
                <a16:creationId xmlns:a16="http://schemas.microsoft.com/office/drawing/2014/main" id="{E4AEC3C1-716B-CCE5-01F0-6A03DA94F451}"/>
              </a:ext>
            </a:extLst>
          </p:cNvPr>
          <p:cNvSpPr txBox="1">
            <a:spLocks/>
          </p:cNvSpPr>
          <p:nvPr userDrawn="1"/>
        </p:nvSpPr>
        <p:spPr>
          <a:xfrm>
            <a:off x="8472458" y="4663217"/>
            <a:ext cx="548700" cy="393600"/>
          </a:xfrm>
          <a:prstGeom prst="rect">
            <a:avLst/>
          </a:prstGeom>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400" b="0" i="0" u="none" strike="noStrike" cap="none">
                <a:solidFill>
                  <a:schemeClr val="bg1"/>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400" b="0" i="0" u="none" strike="noStrike" kern="0" cap="none" spc="0" normalizeH="0" baseline="0" noProof="0" smtClean="0">
                <a:ln>
                  <a:noFill/>
                </a:ln>
                <a:solidFill>
                  <a:schemeClr val="bg1"/>
                </a:solidFill>
                <a:effectLst/>
                <a:uLnTx/>
                <a:uFillTx/>
                <a:latin typeface="Helvetica"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 sz="1400" b="0" i="0" u="none" strike="noStrike" kern="0" cap="none" spc="0" normalizeH="0" baseline="0" noProof="0" dirty="0">
              <a:ln>
                <a:noFill/>
              </a:ln>
              <a:solidFill>
                <a:schemeClr val="bg1"/>
              </a:solidFill>
              <a:effectLst/>
              <a:uLnTx/>
              <a:uFillTx/>
              <a:latin typeface="Helvetica" pitchFamily="2" charset="0"/>
              <a:cs typeface="Arial"/>
              <a:sym typeface="Arial"/>
            </a:endParaRPr>
          </a:p>
        </p:txBody>
      </p:sp>
      <p:sp>
        <p:nvSpPr>
          <p:cNvPr id="11" name="Content Placeholder 10">
            <a:extLst>
              <a:ext uri="{FF2B5EF4-FFF2-40B4-BE49-F238E27FC236}">
                <a16:creationId xmlns:a16="http://schemas.microsoft.com/office/drawing/2014/main" id="{0009C9CB-F1CA-3C9C-A794-B8638694869B}"/>
              </a:ext>
            </a:extLst>
          </p:cNvPr>
          <p:cNvSpPr>
            <a:spLocks noGrp="1"/>
          </p:cNvSpPr>
          <p:nvPr>
            <p:ph sz="quarter" idx="13"/>
          </p:nvPr>
        </p:nvSpPr>
        <p:spPr>
          <a:xfrm>
            <a:off x="3141220" y="152400"/>
            <a:ext cx="5036683" cy="4695998"/>
          </a:xfrm>
          <a:prstGeom prst="rect">
            <a:avLst/>
          </a:prstGeom>
        </p:spPr>
        <p:txBody>
          <a:bodyPr anchor="ctr"/>
          <a:lstStyle>
            <a:lvl1pPr marL="285750" indent="-285750">
              <a:buFont typeface="Arial" panose="020B0604020202020204" pitchFamily="34" charset="0"/>
              <a:buChar char="•"/>
              <a:defRPr sz="2000">
                <a:solidFill>
                  <a:schemeClr val="bg1"/>
                </a:solidFill>
                <a:highlight>
                  <a:srgbClr val="072B42"/>
                </a:highlight>
              </a:defRPr>
            </a:lvl1pPr>
            <a:lvl2pPr>
              <a:defRPr>
                <a:solidFill>
                  <a:schemeClr val="bg1"/>
                </a:solidFill>
                <a:highlight>
                  <a:srgbClr val="072B42"/>
                </a:highlight>
              </a:defRPr>
            </a:lvl2pPr>
            <a:lvl3pPr>
              <a:defRPr>
                <a:solidFill>
                  <a:schemeClr val="bg1"/>
                </a:solidFill>
                <a:highlight>
                  <a:srgbClr val="072B42"/>
                </a:highlight>
              </a:defRPr>
            </a:lvl3pPr>
            <a:lvl4pPr>
              <a:defRPr>
                <a:solidFill>
                  <a:schemeClr val="bg1"/>
                </a:solidFill>
                <a:highlight>
                  <a:srgbClr val="072B42"/>
                </a:highlight>
              </a:defRPr>
            </a:lvl4pPr>
            <a:lvl5pPr>
              <a:defRPr>
                <a:solidFill>
                  <a:schemeClr val="bg1"/>
                </a:solidFill>
                <a:highlight>
                  <a:srgbClr val="072B42"/>
                </a:highlight>
              </a:defRPr>
            </a:lvl5pPr>
          </a:lstStyle>
          <a:p>
            <a:pPr lvl="0"/>
            <a:r>
              <a:rPr lang="en-US" dirty="0"/>
              <a:t>Click to edit Master text styles</a:t>
            </a:r>
          </a:p>
        </p:txBody>
      </p:sp>
      <p:sp>
        <p:nvSpPr>
          <p:cNvPr id="12" name="TextBox 11">
            <a:extLst>
              <a:ext uri="{FF2B5EF4-FFF2-40B4-BE49-F238E27FC236}">
                <a16:creationId xmlns:a16="http://schemas.microsoft.com/office/drawing/2014/main" id="{B1E8F523-E1A2-CBD9-19BC-9FC7FB6827E9}"/>
              </a:ext>
            </a:extLst>
          </p:cNvPr>
          <p:cNvSpPr txBox="1"/>
          <p:nvPr userDrawn="1"/>
        </p:nvSpPr>
        <p:spPr>
          <a:xfrm>
            <a:off x="2779254" y="4848398"/>
            <a:ext cx="6172504" cy="215444"/>
          </a:xfrm>
          <a:prstGeom prst="rect">
            <a:avLst/>
          </a:prstGeom>
          <a:noFill/>
        </p:spPr>
        <p:txBody>
          <a:bodyPr wrap="square" rtlCol="0">
            <a:spAutoFit/>
          </a:bodyPr>
          <a:lstStyle/>
          <a:p>
            <a:r>
              <a:rPr lang="en-US" sz="800" dirty="0">
                <a:solidFill>
                  <a:schemeClr val="bg1"/>
                </a:solidFill>
                <a:latin typeface="Helvetica" pitchFamily="2" charset="0"/>
              </a:rPr>
              <a:t>© 2024 by the President and Fellows of Harvard College. This work is licensed under CC BY-SA 4.0.</a:t>
            </a:r>
          </a:p>
        </p:txBody>
      </p:sp>
      <p:sp>
        <p:nvSpPr>
          <p:cNvPr id="14" name="Picture Placeholder 13">
            <a:extLst>
              <a:ext uri="{FF2B5EF4-FFF2-40B4-BE49-F238E27FC236}">
                <a16:creationId xmlns:a16="http://schemas.microsoft.com/office/drawing/2014/main" id="{21AA61FE-B961-F178-DB3B-E5F3B595E514}"/>
              </a:ext>
            </a:extLst>
          </p:cNvPr>
          <p:cNvSpPr>
            <a:spLocks noGrp="1"/>
          </p:cNvSpPr>
          <p:nvPr>
            <p:ph type="pic" sz="quarter" idx="14"/>
          </p:nvPr>
        </p:nvSpPr>
        <p:spPr>
          <a:xfrm>
            <a:off x="2642609" y="0"/>
            <a:ext cx="6501392" cy="5143500"/>
          </a:xfrm>
          <a:prstGeom prst="rect">
            <a:avLst/>
          </a:prstGeom>
        </p:spPr>
        <p:txBody>
          <a:bodyPr/>
          <a:lstStyle/>
          <a:p>
            <a:endParaRPr lang="en-US"/>
          </a:p>
        </p:txBody>
      </p:sp>
    </p:spTree>
    <p:extLst>
      <p:ext uri="{BB962C8B-B14F-4D97-AF65-F5344CB8AC3E}">
        <p14:creationId xmlns:p14="http://schemas.microsoft.com/office/powerpoint/2010/main" val="853216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
        <p:nvSpPr>
          <p:cNvPr id="10" name="Title Placeholder 1">
            <a:extLst>
              <a:ext uri="{FF2B5EF4-FFF2-40B4-BE49-F238E27FC236}">
                <a16:creationId xmlns:a16="http://schemas.microsoft.com/office/drawing/2014/main" id="{B6EB04AB-A8B2-0F69-73AC-F926A27ADEE3}"/>
              </a:ext>
            </a:extLst>
          </p:cNvPr>
          <p:cNvSpPr txBox="1">
            <a:spLocks/>
          </p:cNvSpPr>
          <p:nvPr userDrawn="1"/>
        </p:nvSpPr>
        <p:spPr>
          <a:xfrm>
            <a:off x="767195" y="1847129"/>
            <a:ext cx="7886700" cy="993775"/>
          </a:xfrm>
          <a:prstGeom prst="rect">
            <a:avLst/>
          </a:prstGeom>
        </p:spPr>
        <p:txBody>
          <a:bodyPr vert="horz" lIns="91440" tIns="45720" rIns="91440" bIns="45720" rtlCol="0"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chemeClr val="bg1"/>
                </a:solidFill>
                <a:effectLst/>
                <a:uLnTx/>
                <a:uFillTx/>
                <a:latin typeface="Arial"/>
                <a:cs typeface="Arial"/>
                <a:sym typeface="Arial"/>
              </a:rPr>
              <a:t>Click to edit Master title style</a:t>
            </a:r>
          </a:p>
        </p:txBody>
      </p:sp>
      <p:cxnSp>
        <p:nvCxnSpPr>
          <p:cNvPr id="11" name="Google Shape;68;p14">
            <a:extLst>
              <a:ext uri="{FF2B5EF4-FFF2-40B4-BE49-F238E27FC236}">
                <a16:creationId xmlns:a16="http://schemas.microsoft.com/office/drawing/2014/main" id="{6C3E317B-D525-D4EA-D336-4DCDF3F3CB8A}"/>
              </a:ext>
            </a:extLst>
          </p:cNvPr>
          <p:cNvCxnSpPr/>
          <p:nvPr userDrawn="1"/>
        </p:nvCxnSpPr>
        <p:spPr>
          <a:xfrm rot="10800000" flipH="1">
            <a:off x="2004401" y="4823900"/>
            <a:ext cx="6381300" cy="1200"/>
          </a:xfrm>
          <a:prstGeom prst="straightConnector1">
            <a:avLst/>
          </a:prstGeom>
          <a:noFill/>
          <a:ln w="9525" cap="flat" cmpd="sng">
            <a:solidFill>
              <a:srgbClr val="0E2841"/>
            </a:solidFill>
            <a:prstDash val="solid"/>
            <a:round/>
            <a:headEnd type="none" w="med" len="med"/>
            <a:tailEnd type="none" w="med" len="med"/>
          </a:ln>
        </p:spPr>
      </p:cxnSp>
      <p:pic>
        <p:nvPicPr>
          <p:cNvPr id="16" name="Picture 15" descr="A white logo on a blue background&#10;&#10;AI-generated content may be incorrect.">
            <a:extLst>
              <a:ext uri="{FF2B5EF4-FFF2-40B4-BE49-F238E27FC236}">
                <a16:creationId xmlns:a16="http://schemas.microsoft.com/office/drawing/2014/main" id="{720D60B6-1993-1292-5B9A-C6052E7ED3CB}"/>
              </a:ext>
            </a:extLst>
          </p:cNvPr>
          <p:cNvPicPr>
            <a:picLocks noChangeAspect="1"/>
          </p:cNvPicPr>
          <p:nvPr userDrawn="1"/>
        </p:nvPicPr>
        <p:blipFill>
          <a:blip r:embed="rId2"/>
          <a:stretch>
            <a:fillRect/>
          </a:stretch>
        </p:blipFill>
        <p:spPr>
          <a:xfrm>
            <a:off x="1" y="-3346"/>
            <a:ext cx="4572784" cy="4572784"/>
          </a:xfrm>
          <a:prstGeom prst="rect">
            <a:avLst/>
          </a:prstGeom>
        </p:spPr>
      </p:pic>
      <p:sp>
        <p:nvSpPr>
          <p:cNvPr id="17" name="Google Shape;30;p7">
            <a:extLst>
              <a:ext uri="{FF2B5EF4-FFF2-40B4-BE49-F238E27FC236}">
                <a16:creationId xmlns:a16="http://schemas.microsoft.com/office/drawing/2014/main" id="{75500487-A4B3-D0ED-BBEC-56324A1A2DCF}"/>
              </a:ext>
            </a:extLst>
          </p:cNvPr>
          <p:cNvSpPr txBox="1">
            <a:spLocks noGrp="1"/>
          </p:cNvSpPr>
          <p:nvPr>
            <p:ph type="body" idx="1"/>
          </p:nvPr>
        </p:nvSpPr>
        <p:spPr>
          <a:xfrm>
            <a:off x="4710544" y="96260"/>
            <a:ext cx="4310613" cy="4473178"/>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Tree>
    <p:extLst>
      <p:ext uri="{BB962C8B-B14F-4D97-AF65-F5344CB8AC3E}">
        <p14:creationId xmlns:p14="http://schemas.microsoft.com/office/powerpoint/2010/main" val="2856692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Custom Layout">
    <p:bg>
      <p:bgPr>
        <a:solidFill>
          <a:srgbClr val="73001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23D5-66DD-4692-7CB8-CE4FD7F6EBFA}"/>
              </a:ext>
            </a:extLst>
          </p:cNvPr>
          <p:cNvSpPr>
            <a:spLocks noGrp="1"/>
          </p:cNvSpPr>
          <p:nvPr>
            <p:ph type="title"/>
          </p:nvPr>
        </p:nvSpPr>
        <p:spPr>
          <a:xfrm>
            <a:off x="724864" y="1984810"/>
            <a:ext cx="7886700" cy="994172"/>
          </a:xfrm>
        </p:spPr>
        <p:txBody>
          <a:bodyPr/>
          <a:lstStyle>
            <a:lvl1pPr>
              <a:defRPr>
                <a:solidFill>
                  <a:schemeClr val="bg1"/>
                </a:solidFill>
              </a:defRPr>
            </a:lvl1pPr>
          </a:lstStyle>
          <a:p>
            <a:r>
              <a:rPr lang="en-US"/>
              <a:t>Click to edit Master title style</a:t>
            </a:r>
          </a:p>
        </p:txBody>
      </p:sp>
      <p:sp>
        <p:nvSpPr>
          <p:cNvPr id="3" name="Slide Number Placeholder 2">
            <a:extLst>
              <a:ext uri="{FF2B5EF4-FFF2-40B4-BE49-F238E27FC236}">
                <a16:creationId xmlns:a16="http://schemas.microsoft.com/office/drawing/2014/main" id="{AE72794A-E313-63B4-1631-76949870A4D7}"/>
              </a:ext>
            </a:extLst>
          </p:cNvPr>
          <p:cNvSpPr>
            <a:spLocks noGrp="1"/>
          </p:cNvSpPr>
          <p:nvPr>
            <p:ph type="sldNum" sz="quarter" idx="10"/>
          </p:nvPr>
        </p:nvSpPr>
        <p:spPr/>
        <p:txBody>
          <a:bodyPr/>
          <a:lstStyle/>
          <a:p>
            <a:fld id="{B2FE5184-788A-DB40-A2FF-2CD16EF0CB93}" type="slidenum">
              <a:rPr lang="en-US" smtClean="0"/>
              <a:pPr/>
              <a:t>‹#›</a:t>
            </a:fld>
            <a:endParaRPr lang="en-US"/>
          </a:p>
        </p:txBody>
      </p:sp>
    </p:spTree>
    <p:extLst>
      <p:ext uri="{BB962C8B-B14F-4D97-AF65-F5344CB8AC3E}">
        <p14:creationId xmlns:p14="http://schemas.microsoft.com/office/powerpoint/2010/main" val="2045352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userDrawn="1">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sz="2400" b="1" i="0">
                <a:solidFill>
                  <a:srgbClr val="1F4C6D"/>
                </a:solidFill>
                <a:latin typeface="Helvetica" pitchFamily="2"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
        <p:nvSpPr>
          <p:cNvPr id="2" name="Text Placeholder 4">
            <a:extLst>
              <a:ext uri="{FF2B5EF4-FFF2-40B4-BE49-F238E27FC236}">
                <a16:creationId xmlns:a16="http://schemas.microsoft.com/office/drawing/2014/main" id="{499EC10A-80E8-E007-2171-72F2A81BCDA1}"/>
              </a:ext>
            </a:extLst>
          </p:cNvPr>
          <p:cNvSpPr>
            <a:spLocks noGrp="1"/>
          </p:cNvSpPr>
          <p:nvPr>
            <p:ph type="body" sz="quarter" idx="13" hasCustomPrompt="1"/>
          </p:nvPr>
        </p:nvSpPr>
        <p:spPr>
          <a:xfrm>
            <a:off x="311701" y="1248878"/>
            <a:ext cx="8520600" cy="3054525"/>
          </a:xfrm>
          <a:prstGeom prst="rect">
            <a:avLst/>
          </a:prstGeom>
        </p:spPr>
        <p:txBody>
          <a:bodyPr/>
          <a:lstStyle>
            <a:lvl1pPr>
              <a:defRPr sz="1800" b="0" i="0">
                <a:latin typeface="Helvetica" pitchFamily="2" charset="0"/>
              </a:defRPr>
            </a:lvl1pPr>
            <a:lvl2pPr marL="288925" indent="-173038">
              <a:buClr>
                <a:srgbClr val="00879F"/>
              </a:buClr>
              <a:buFont typeface="Arial" panose="020B0604020202020204" pitchFamily="34" charset="0"/>
              <a:buChar char="•"/>
              <a:tabLst/>
              <a:defRPr sz="1800" b="0" i="0">
                <a:latin typeface="Helvetica" pitchFamily="2" charset="0"/>
              </a:defRPr>
            </a:lvl2pPr>
            <a:lvl3pPr marL="635000" indent="-207963">
              <a:buClr>
                <a:srgbClr val="1F4C6D"/>
              </a:buClr>
              <a:buFont typeface="Wingdings" panose="05000000000000000000" pitchFamily="2" charset="2"/>
              <a:buChar char="§"/>
              <a:tabLst/>
              <a:defRPr sz="1800" b="0" i="0">
                <a:latin typeface="Helvetica" pitchFamily="2" charset="0"/>
              </a:defRPr>
            </a:lvl3pPr>
            <a:lvl4pPr marL="973138" indent="-166688">
              <a:buFont typeface="Courier New" panose="02070309020205020404" pitchFamily="49" charset="0"/>
              <a:buChar char="o"/>
              <a:tabLst/>
              <a:defRPr sz="1800" b="0" i="0">
                <a:latin typeface="Helvetica" pitchFamily="2" charset="0"/>
              </a:defRPr>
            </a:lvl4pPr>
            <a:lvl5pPr>
              <a:defRPr b="0" i="0">
                <a:latin typeface="Helvetica"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cxnSp>
        <p:nvCxnSpPr>
          <p:cNvPr id="3" name="Google Shape;68;p14">
            <a:extLst>
              <a:ext uri="{FF2B5EF4-FFF2-40B4-BE49-F238E27FC236}">
                <a16:creationId xmlns:a16="http://schemas.microsoft.com/office/drawing/2014/main" id="{2C4E6C83-655D-BBE0-8C5E-480A87D614FF}"/>
              </a:ext>
            </a:extLst>
          </p:cNvPr>
          <p:cNvCxnSpPr>
            <a:cxnSpLocks/>
          </p:cNvCxnSpPr>
          <p:nvPr userDrawn="1"/>
        </p:nvCxnSpPr>
        <p:spPr>
          <a:xfrm>
            <a:off x="311700" y="1132701"/>
            <a:ext cx="8250409" cy="0"/>
          </a:xfrm>
          <a:prstGeom prst="straightConnector1">
            <a:avLst/>
          </a:prstGeom>
          <a:noFill/>
          <a:ln w="9525" cap="flat" cmpd="sng">
            <a:solidFill>
              <a:srgbClr val="1F4C6D"/>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1_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sz="2400" b="1" i="0">
                <a:solidFill>
                  <a:srgbClr val="1F4C6D"/>
                </a:solidFill>
                <a:latin typeface="Helvetica" pitchFamily="2"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8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8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extLst>
      <p:ext uri="{BB962C8B-B14F-4D97-AF65-F5344CB8AC3E}">
        <p14:creationId xmlns:p14="http://schemas.microsoft.com/office/powerpoint/2010/main" val="280143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preserve="1" userDrawn="1">
  <p:cSld name="1_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78940" y="3328085"/>
            <a:ext cx="3385751" cy="1240789"/>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sz="2400" b="1" i="0">
                <a:solidFill>
                  <a:srgbClr val="1F4C6D"/>
                </a:solidFill>
                <a:latin typeface="Helvetica" pitchFamily="2"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3" name="Google Shape;23;p5"/>
          <p:cNvSpPr txBox="1">
            <a:spLocks noGrp="1"/>
          </p:cNvSpPr>
          <p:nvPr>
            <p:ph type="body" idx="2"/>
          </p:nvPr>
        </p:nvSpPr>
        <p:spPr>
          <a:xfrm>
            <a:off x="3896497" y="304800"/>
            <a:ext cx="4935803" cy="4264075"/>
          </a:xfrm>
          <a:prstGeom prst="rect">
            <a:avLst/>
          </a:prstGeom>
        </p:spPr>
        <p:txBody>
          <a:bodyPr spcFirstLastPara="1" wrap="square" lIns="91425" tIns="91425" rIns="91425" bIns="91425" anchor="t" anchorCtr="0">
            <a:normAutofit/>
          </a:bodyPr>
          <a:lstStyle>
            <a:lvl1pPr marL="482600" lvl="0" indent="-342900">
              <a:spcBef>
                <a:spcPts val="0"/>
              </a:spcBef>
              <a:spcAft>
                <a:spcPts val="0"/>
              </a:spcAft>
              <a:buClr>
                <a:srgbClr val="1F4C6D"/>
              </a:buClr>
              <a:buSzPct val="100000"/>
              <a:buFont typeface="+mj-lt"/>
              <a:buAutoNum type="arabicParenR"/>
              <a:defRPr sz="1800" b="0" i="0">
                <a:latin typeface="Helvetica" pitchFamily="2"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extLst>
      <p:ext uri="{BB962C8B-B14F-4D97-AF65-F5344CB8AC3E}">
        <p14:creationId xmlns:p14="http://schemas.microsoft.com/office/powerpoint/2010/main" val="230290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a:defRPr sz="2400" b="1" dirty="0">
                <a:solidFill>
                  <a:srgbClr val="1F4C6D"/>
                </a:solidFill>
                <a:latin typeface="Helvetica" pitchFamily="2" charset="0"/>
              </a:defRPr>
            </a:lvl1pPr>
          </a:lstStyle>
          <a:p>
            <a:pPr lvl="0">
              <a:buSzPts val="2800"/>
              <a:buNone/>
            </a:pPr>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9" name="Google Shape;91;p17">
            <a:extLst>
              <a:ext uri="{FF2B5EF4-FFF2-40B4-BE49-F238E27FC236}">
                <a16:creationId xmlns:a16="http://schemas.microsoft.com/office/drawing/2014/main" id="{F86541E9-1E8B-89D1-53A4-3209CF8F500F}"/>
              </a:ext>
            </a:extLst>
          </p:cNvPr>
          <p:cNvPicPr preferRelativeResize="0"/>
          <p:nvPr userDrawn="1"/>
        </p:nvPicPr>
        <p:blipFill rotWithShape="1">
          <a:blip r:embed="rId2">
            <a:alphaModFix/>
          </a:blip>
          <a:srcRect/>
          <a:stretch/>
        </p:blipFill>
        <p:spPr>
          <a:xfrm>
            <a:off x="0" y="0"/>
            <a:ext cx="9144003" cy="5143501"/>
          </a:xfrm>
          <a:prstGeom prst="rect">
            <a:avLst/>
          </a:prstGeom>
          <a:noFill/>
          <a:ln>
            <a:noFill/>
          </a:ln>
        </p:spPr>
      </p:pic>
      <p:cxnSp>
        <p:nvCxnSpPr>
          <p:cNvPr id="11" name="Google Shape;68;p14">
            <a:extLst>
              <a:ext uri="{FF2B5EF4-FFF2-40B4-BE49-F238E27FC236}">
                <a16:creationId xmlns:a16="http://schemas.microsoft.com/office/drawing/2014/main" id="{6C3E317B-D525-D4EA-D336-4DCDF3F3CB8A}"/>
              </a:ext>
            </a:extLst>
          </p:cNvPr>
          <p:cNvCxnSpPr/>
          <p:nvPr userDrawn="1"/>
        </p:nvCxnSpPr>
        <p:spPr>
          <a:xfrm rot="10800000" flipH="1">
            <a:off x="2004401" y="4823900"/>
            <a:ext cx="6381300" cy="1200"/>
          </a:xfrm>
          <a:prstGeom prst="straightConnector1">
            <a:avLst/>
          </a:prstGeom>
          <a:noFill/>
          <a:ln w="9525" cap="flat" cmpd="sng">
            <a:solidFill>
              <a:srgbClr val="0E2841"/>
            </a:solidFill>
            <a:prstDash val="solid"/>
            <a:round/>
            <a:headEnd type="none" w="med" len="med"/>
            <a:tailEnd type="none" w="med" len="med"/>
          </a:ln>
        </p:spPr>
      </p:cxnSp>
      <p:sp>
        <p:nvSpPr>
          <p:cNvPr id="12" name="TextBox 11">
            <a:extLst>
              <a:ext uri="{FF2B5EF4-FFF2-40B4-BE49-F238E27FC236}">
                <a16:creationId xmlns:a16="http://schemas.microsoft.com/office/drawing/2014/main" id="{33798862-FA14-7DC4-FD4F-96D295C4FBDE}"/>
              </a:ext>
            </a:extLst>
          </p:cNvPr>
          <p:cNvSpPr txBox="1"/>
          <p:nvPr userDrawn="1"/>
        </p:nvSpPr>
        <p:spPr>
          <a:xfrm>
            <a:off x="2213197" y="4848398"/>
            <a:ext cx="6172504" cy="215444"/>
          </a:xfrm>
          <a:prstGeom prst="rect">
            <a:avLst/>
          </a:prstGeom>
          <a:noFill/>
        </p:spPr>
        <p:txBody>
          <a:bodyPr wrap="square" rtlCol="0">
            <a:spAutoFit/>
          </a:bodyPr>
          <a:lstStyle/>
          <a:p>
            <a:r>
              <a:rPr lang="en-US" sz="800" dirty="0">
                <a:solidFill>
                  <a:schemeClr val="bg1"/>
                </a:solidFill>
                <a:latin typeface="Helvetica" pitchFamily="2" charset="0"/>
              </a:rPr>
              <a:t>© 2024 by the President and Fellows of Harvard College. This work is licensed under CC BY-SA 4.0.</a:t>
            </a:r>
          </a:p>
        </p:txBody>
      </p:sp>
      <p:sp>
        <p:nvSpPr>
          <p:cNvPr id="13" name="Google Shape;12;p2">
            <a:extLst>
              <a:ext uri="{FF2B5EF4-FFF2-40B4-BE49-F238E27FC236}">
                <a16:creationId xmlns:a16="http://schemas.microsoft.com/office/drawing/2014/main" id="{0E0569D5-7CF5-AB1D-AD46-E5EC4C9826B5}"/>
              </a:ext>
            </a:extLst>
          </p:cNvPr>
          <p:cNvSpPr txBox="1">
            <a:spLocks/>
          </p:cNvSpPr>
          <p:nvPr userDrawn="1"/>
        </p:nvSpPr>
        <p:spPr>
          <a:xfrm>
            <a:off x="8472458" y="4663217"/>
            <a:ext cx="548700" cy="393600"/>
          </a:xfrm>
          <a:prstGeom prst="rect">
            <a:avLst/>
          </a:prstGeom>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400" b="0" i="0" u="none" strike="noStrike" cap="none">
                <a:solidFill>
                  <a:schemeClr val="bg1"/>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400" b="0" i="0" u="none" strike="noStrike" kern="0" cap="none" spc="0" normalizeH="0" baseline="0" noProof="0" smtClean="0">
                <a:ln>
                  <a:noFill/>
                </a:ln>
                <a:solidFill>
                  <a:schemeClr val="bg1"/>
                </a:solidFill>
                <a:effectLst/>
                <a:uLnTx/>
                <a:uFillTx/>
                <a:latin typeface="Helvetica"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 sz="1400" b="0" i="0" u="none" strike="noStrike" kern="0" cap="none" spc="0" normalizeH="0" baseline="0" noProof="0" dirty="0">
              <a:ln>
                <a:noFill/>
              </a:ln>
              <a:solidFill>
                <a:schemeClr val="bg1"/>
              </a:solidFill>
              <a:effectLst/>
              <a:uLnTx/>
              <a:uFillTx/>
              <a:latin typeface="Helvetica" pitchFamily="2" charset="0"/>
              <a:cs typeface="Arial"/>
              <a:sym typeface="Arial"/>
            </a:endParaRPr>
          </a:p>
        </p:txBody>
      </p:sp>
      <p:pic>
        <p:nvPicPr>
          <p:cNvPr id="14" name="Picture 13" descr="A black background with white text&#10;&#10;AI-generated content may be incorrect.">
            <a:extLst>
              <a:ext uri="{FF2B5EF4-FFF2-40B4-BE49-F238E27FC236}">
                <a16:creationId xmlns:a16="http://schemas.microsoft.com/office/drawing/2014/main" id="{6801E2F9-1E8C-9FE2-3055-C2FCA77392DC}"/>
              </a:ext>
            </a:extLst>
          </p:cNvPr>
          <p:cNvPicPr>
            <a:picLocks noChangeAspect="1"/>
          </p:cNvPicPr>
          <p:nvPr userDrawn="1"/>
        </p:nvPicPr>
        <p:blipFill>
          <a:blip r:embed="rId3"/>
          <a:stretch>
            <a:fillRect/>
          </a:stretch>
        </p:blipFill>
        <p:spPr>
          <a:xfrm>
            <a:off x="271724" y="4412420"/>
            <a:ext cx="1645919" cy="822960"/>
          </a:xfrm>
          <a:prstGeom prst="rect">
            <a:avLst/>
          </a:prstGeom>
        </p:spPr>
      </p:pic>
      <p:cxnSp>
        <p:nvCxnSpPr>
          <p:cNvPr id="15" name="Google Shape;68;p14">
            <a:extLst>
              <a:ext uri="{FF2B5EF4-FFF2-40B4-BE49-F238E27FC236}">
                <a16:creationId xmlns:a16="http://schemas.microsoft.com/office/drawing/2014/main" id="{E69B350D-449D-225A-A4F8-114698039C77}"/>
              </a:ext>
            </a:extLst>
          </p:cNvPr>
          <p:cNvCxnSpPr/>
          <p:nvPr userDrawn="1"/>
        </p:nvCxnSpPr>
        <p:spPr>
          <a:xfrm rot="10800000" flipH="1">
            <a:off x="1917643" y="4799403"/>
            <a:ext cx="6381300" cy="1200"/>
          </a:xfrm>
          <a:prstGeom prst="straightConnector1">
            <a:avLst/>
          </a:prstGeom>
          <a:noFill/>
          <a:ln w="9525" cap="flat" cmpd="sng">
            <a:solidFill>
              <a:sysClr val="window" lastClr="FFFFFF"/>
            </a:solidFill>
            <a:prstDash val="solid"/>
            <a:round/>
            <a:headEnd type="none" w="med" len="med"/>
            <a:tailEnd type="none" w="med" len="med"/>
          </a:ln>
        </p:spPr>
      </p:cxnSp>
      <p:sp>
        <p:nvSpPr>
          <p:cNvPr id="3" name="Content Placeholder 2">
            <a:extLst>
              <a:ext uri="{FF2B5EF4-FFF2-40B4-BE49-F238E27FC236}">
                <a16:creationId xmlns:a16="http://schemas.microsoft.com/office/drawing/2014/main" id="{417DB0AA-3220-C36E-AE68-FD2FA677DCE8}"/>
              </a:ext>
            </a:extLst>
          </p:cNvPr>
          <p:cNvSpPr>
            <a:spLocks noGrp="1"/>
          </p:cNvSpPr>
          <p:nvPr>
            <p:ph sz="quarter" idx="13"/>
          </p:nvPr>
        </p:nvSpPr>
        <p:spPr>
          <a:xfrm>
            <a:off x="1217613" y="1649413"/>
            <a:ext cx="6757987" cy="1725612"/>
          </a:xfrm>
          <a:prstGeom prst="rect">
            <a:avLst/>
          </a:prstGeom>
        </p:spPr>
        <p:txBody>
          <a:bodyPr anchor="ctr"/>
          <a:lstStyle>
            <a:lvl1pPr algn="ctr">
              <a:defRPr sz="28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93579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48"/>
        <p:cNvGrpSpPr/>
        <p:nvPr/>
      </p:nvGrpSpPr>
      <p:grpSpPr>
        <a:xfrm>
          <a:off x="0" y="0"/>
          <a:ext cx="0" cy="0"/>
          <a:chOff x="0" y="0"/>
          <a:chExt cx="0" cy="0"/>
        </a:xfrm>
      </p:grpSpPr>
      <p:pic>
        <p:nvPicPr>
          <p:cNvPr id="2" name="Google Shape;74;p15">
            <a:extLst>
              <a:ext uri="{FF2B5EF4-FFF2-40B4-BE49-F238E27FC236}">
                <a16:creationId xmlns:a16="http://schemas.microsoft.com/office/drawing/2014/main" id="{6684E41C-3688-CB25-99B5-61EA850FA6F8}"/>
              </a:ext>
            </a:extLst>
          </p:cNvPr>
          <p:cNvPicPr preferRelativeResize="0"/>
          <p:nvPr userDrawn="1"/>
        </p:nvPicPr>
        <p:blipFill rotWithShape="1">
          <a:blip r:embed="rId2">
            <a:alphaModFix/>
          </a:blip>
          <a:srcRect l="8291" r="8291"/>
          <a:stretch/>
        </p:blipFill>
        <p:spPr>
          <a:xfrm>
            <a:off x="0" y="0"/>
            <a:ext cx="9144003" cy="5143500"/>
          </a:xfrm>
          <a:prstGeom prst="rect">
            <a:avLst/>
          </a:prstGeom>
          <a:noFill/>
          <a:ln>
            <a:noFill/>
          </a:ln>
        </p:spPr>
      </p:pic>
      <p:cxnSp>
        <p:nvCxnSpPr>
          <p:cNvPr id="11" name="Google Shape;68;p14">
            <a:extLst>
              <a:ext uri="{FF2B5EF4-FFF2-40B4-BE49-F238E27FC236}">
                <a16:creationId xmlns:a16="http://schemas.microsoft.com/office/drawing/2014/main" id="{6C3E317B-D525-D4EA-D336-4DCDF3F3CB8A}"/>
              </a:ext>
            </a:extLst>
          </p:cNvPr>
          <p:cNvCxnSpPr/>
          <p:nvPr userDrawn="1"/>
        </p:nvCxnSpPr>
        <p:spPr>
          <a:xfrm rot="10800000" flipH="1">
            <a:off x="2004401" y="4823900"/>
            <a:ext cx="6381300" cy="1200"/>
          </a:xfrm>
          <a:prstGeom prst="straightConnector1">
            <a:avLst/>
          </a:prstGeom>
          <a:noFill/>
          <a:ln w="9525" cap="flat" cmpd="sng">
            <a:solidFill>
              <a:srgbClr val="0E2841"/>
            </a:solidFill>
            <a:prstDash val="solid"/>
            <a:round/>
            <a:headEnd type="none" w="med" len="med"/>
            <a:tailEnd type="none" w="med" len="med"/>
          </a:ln>
        </p:spPr>
      </p:cxnSp>
      <p:sp>
        <p:nvSpPr>
          <p:cNvPr id="12" name="TextBox 11">
            <a:extLst>
              <a:ext uri="{FF2B5EF4-FFF2-40B4-BE49-F238E27FC236}">
                <a16:creationId xmlns:a16="http://schemas.microsoft.com/office/drawing/2014/main" id="{33798862-FA14-7DC4-FD4F-96D295C4FBDE}"/>
              </a:ext>
            </a:extLst>
          </p:cNvPr>
          <p:cNvSpPr txBox="1"/>
          <p:nvPr userDrawn="1"/>
        </p:nvSpPr>
        <p:spPr>
          <a:xfrm>
            <a:off x="2213197" y="4848398"/>
            <a:ext cx="6172504" cy="215444"/>
          </a:xfrm>
          <a:prstGeom prst="rect">
            <a:avLst/>
          </a:prstGeom>
          <a:noFill/>
        </p:spPr>
        <p:txBody>
          <a:bodyPr wrap="square" rtlCol="0">
            <a:spAutoFit/>
          </a:bodyPr>
          <a:lstStyle/>
          <a:p>
            <a:r>
              <a:rPr lang="en-US" sz="800" dirty="0">
                <a:solidFill>
                  <a:schemeClr val="bg1"/>
                </a:solidFill>
                <a:latin typeface="Helvetica" pitchFamily="2" charset="0"/>
              </a:rPr>
              <a:t>© 2024 by the President and Fellows of Harvard College. This work is licensed under CC BY-SA 4.0.</a:t>
            </a:r>
          </a:p>
        </p:txBody>
      </p:sp>
      <p:sp>
        <p:nvSpPr>
          <p:cNvPr id="13" name="Google Shape;12;p2">
            <a:extLst>
              <a:ext uri="{FF2B5EF4-FFF2-40B4-BE49-F238E27FC236}">
                <a16:creationId xmlns:a16="http://schemas.microsoft.com/office/drawing/2014/main" id="{0E0569D5-7CF5-AB1D-AD46-E5EC4C9826B5}"/>
              </a:ext>
            </a:extLst>
          </p:cNvPr>
          <p:cNvSpPr txBox="1">
            <a:spLocks/>
          </p:cNvSpPr>
          <p:nvPr userDrawn="1"/>
        </p:nvSpPr>
        <p:spPr>
          <a:xfrm>
            <a:off x="8472458" y="4663217"/>
            <a:ext cx="548700" cy="393600"/>
          </a:xfrm>
          <a:prstGeom prst="rect">
            <a:avLst/>
          </a:prstGeom>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400" b="0" i="0" u="none" strike="noStrike" cap="none">
                <a:solidFill>
                  <a:schemeClr val="bg1"/>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400" b="0" i="0" u="none" strike="noStrike" kern="0" cap="none" spc="0" normalizeH="0" baseline="0" noProof="0" smtClean="0">
                <a:ln>
                  <a:noFill/>
                </a:ln>
                <a:solidFill>
                  <a:schemeClr val="bg1"/>
                </a:solidFill>
                <a:effectLst/>
                <a:uLnTx/>
                <a:uFillTx/>
                <a:latin typeface="Helvetica"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 sz="1400" b="0" i="0" u="none" strike="noStrike" kern="0" cap="none" spc="0" normalizeH="0" baseline="0" noProof="0" dirty="0">
              <a:ln>
                <a:noFill/>
              </a:ln>
              <a:solidFill>
                <a:schemeClr val="bg1"/>
              </a:solidFill>
              <a:effectLst/>
              <a:uLnTx/>
              <a:uFillTx/>
              <a:latin typeface="Helvetica" pitchFamily="2" charset="0"/>
              <a:cs typeface="Arial"/>
              <a:sym typeface="Arial"/>
            </a:endParaRPr>
          </a:p>
        </p:txBody>
      </p:sp>
      <p:pic>
        <p:nvPicPr>
          <p:cNvPr id="14" name="Picture 13" descr="A black background with white text&#10;&#10;AI-generated content may be incorrect.">
            <a:extLst>
              <a:ext uri="{FF2B5EF4-FFF2-40B4-BE49-F238E27FC236}">
                <a16:creationId xmlns:a16="http://schemas.microsoft.com/office/drawing/2014/main" id="{6801E2F9-1E8C-9FE2-3055-C2FCA77392DC}"/>
              </a:ext>
            </a:extLst>
          </p:cNvPr>
          <p:cNvPicPr>
            <a:picLocks noChangeAspect="1"/>
          </p:cNvPicPr>
          <p:nvPr userDrawn="1"/>
        </p:nvPicPr>
        <p:blipFill>
          <a:blip r:embed="rId3"/>
          <a:stretch>
            <a:fillRect/>
          </a:stretch>
        </p:blipFill>
        <p:spPr>
          <a:xfrm>
            <a:off x="271724" y="4412420"/>
            <a:ext cx="1645919" cy="822960"/>
          </a:xfrm>
          <a:prstGeom prst="rect">
            <a:avLst/>
          </a:prstGeom>
        </p:spPr>
      </p:pic>
      <p:cxnSp>
        <p:nvCxnSpPr>
          <p:cNvPr id="15" name="Google Shape;68;p14">
            <a:extLst>
              <a:ext uri="{FF2B5EF4-FFF2-40B4-BE49-F238E27FC236}">
                <a16:creationId xmlns:a16="http://schemas.microsoft.com/office/drawing/2014/main" id="{E69B350D-449D-225A-A4F8-114698039C77}"/>
              </a:ext>
            </a:extLst>
          </p:cNvPr>
          <p:cNvCxnSpPr/>
          <p:nvPr userDrawn="1"/>
        </p:nvCxnSpPr>
        <p:spPr>
          <a:xfrm rot="10800000" flipH="1">
            <a:off x="1917643" y="4799403"/>
            <a:ext cx="6381300" cy="1200"/>
          </a:xfrm>
          <a:prstGeom prst="straightConnector1">
            <a:avLst/>
          </a:prstGeom>
          <a:noFill/>
          <a:ln w="9525" cap="flat" cmpd="sng">
            <a:solidFill>
              <a:sysClr val="window" lastClr="FFFFFF"/>
            </a:solidFill>
            <a:prstDash val="solid"/>
            <a:round/>
            <a:headEnd type="none" w="med" len="med"/>
            <a:tailEnd type="none" w="med" len="med"/>
          </a:ln>
        </p:spPr>
      </p:cxnSp>
      <p:sp>
        <p:nvSpPr>
          <p:cNvPr id="3" name="Content Placeholder 2">
            <a:extLst>
              <a:ext uri="{FF2B5EF4-FFF2-40B4-BE49-F238E27FC236}">
                <a16:creationId xmlns:a16="http://schemas.microsoft.com/office/drawing/2014/main" id="{3C003FB1-3240-41EE-FF02-BBDEBD44393B}"/>
              </a:ext>
            </a:extLst>
          </p:cNvPr>
          <p:cNvSpPr>
            <a:spLocks noGrp="1"/>
          </p:cNvSpPr>
          <p:nvPr>
            <p:ph sz="quarter" idx="13"/>
          </p:nvPr>
        </p:nvSpPr>
        <p:spPr>
          <a:xfrm>
            <a:off x="1217613" y="1649413"/>
            <a:ext cx="6757987" cy="1725612"/>
          </a:xfrm>
          <a:prstGeom prst="rect">
            <a:avLst/>
          </a:prstGeom>
        </p:spPr>
        <p:txBody>
          <a:bodyPr anchor="ctr"/>
          <a:lstStyle>
            <a:lvl1pPr algn="ctr">
              <a:defRPr sz="28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2933378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reserve="1" userDrawn="1">
  <p:cSld name="1_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01600" y="445024"/>
            <a:ext cx="1952171" cy="1790175"/>
          </a:xfrm>
          <a:prstGeom prst="rect">
            <a:avLst/>
          </a:prstGeom>
        </p:spPr>
        <p:txBody>
          <a:bodyPr spcFirstLastPara="1" wrap="square" lIns="91425" tIns="91425" rIns="91425" bIns="91425" anchor="t" anchorCtr="0">
            <a:normAutofit/>
          </a:bodyPr>
          <a:lstStyle>
            <a:lvl1pPr>
              <a:defRPr sz="2400" b="1" dirty="0">
                <a:solidFill>
                  <a:srgbClr val="1F4C6D"/>
                </a:solidFill>
                <a:latin typeface="Helvetica" pitchFamily="2" charset="0"/>
              </a:defRPr>
            </a:lvl1pPr>
          </a:lstStyle>
          <a:p>
            <a:pPr lvl="0">
              <a:buSzPts val="2800"/>
              <a:buNone/>
            </a:pPr>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4" name="Picture 3" descr="People in group sharing">
            <a:extLst>
              <a:ext uri="{FF2B5EF4-FFF2-40B4-BE49-F238E27FC236}">
                <a16:creationId xmlns:a16="http://schemas.microsoft.com/office/drawing/2014/main" id="{D8AC3D0B-AAE4-B928-98BA-C90D9137B60D}"/>
              </a:ext>
            </a:extLst>
          </p:cNvPr>
          <p:cNvPicPr>
            <a:picLocks noChangeAspect="1"/>
          </p:cNvPicPr>
          <p:nvPr userDrawn="1"/>
        </p:nvPicPr>
        <p:blipFill rotWithShape="1">
          <a:blip r:embed="rId2">
            <a:duotone>
              <a:prstClr val="black"/>
              <a:srgbClr val="1F4C6D">
                <a:tint val="45000"/>
                <a:satMod val="400000"/>
              </a:srgbClr>
            </a:duotone>
          </a:blip>
          <a:srcRect t="5909" r="23184" b="3046"/>
          <a:stretch/>
        </p:blipFill>
        <p:spPr>
          <a:xfrm>
            <a:off x="2133957" y="0"/>
            <a:ext cx="3163106" cy="2502454"/>
          </a:xfrm>
          <a:prstGeom prst="rect">
            <a:avLst/>
          </a:prstGeom>
        </p:spPr>
      </p:pic>
      <p:pic>
        <p:nvPicPr>
          <p:cNvPr id="6" name="Picture 5" descr="A white logo on a blue background&#10;&#10;AI-generated content may be incorrect.">
            <a:extLst>
              <a:ext uri="{FF2B5EF4-FFF2-40B4-BE49-F238E27FC236}">
                <a16:creationId xmlns:a16="http://schemas.microsoft.com/office/drawing/2014/main" id="{E5F3A21B-07F4-A2B7-304E-5CCDB4EC482A}"/>
              </a:ext>
            </a:extLst>
          </p:cNvPr>
          <p:cNvPicPr>
            <a:picLocks noChangeAspect="1"/>
          </p:cNvPicPr>
          <p:nvPr userDrawn="1"/>
        </p:nvPicPr>
        <p:blipFill>
          <a:blip r:embed="rId3"/>
          <a:stretch>
            <a:fillRect/>
          </a:stretch>
        </p:blipFill>
        <p:spPr>
          <a:xfrm>
            <a:off x="0" y="2500892"/>
            <a:ext cx="2133957" cy="2133957"/>
          </a:xfrm>
          <a:prstGeom prst="rect">
            <a:avLst/>
          </a:prstGeom>
        </p:spPr>
      </p:pic>
      <p:sp>
        <p:nvSpPr>
          <p:cNvPr id="11" name="Content Placeholder 10">
            <a:extLst>
              <a:ext uri="{FF2B5EF4-FFF2-40B4-BE49-F238E27FC236}">
                <a16:creationId xmlns:a16="http://schemas.microsoft.com/office/drawing/2014/main" id="{0009C9CB-F1CA-3C9C-A794-B8638694869B}"/>
              </a:ext>
            </a:extLst>
          </p:cNvPr>
          <p:cNvSpPr>
            <a:spLocks noGrp="1"/>
          </p:cNvSpPr>
          <p:nvPr>
            <p:ph sz="quarter" idx="13"/>
          </p:nvPr>
        </p:nvSpPr>
        <p:spPr>
          <a:xfrm>
            <a:off x="2133958" y="2500892"/>
            <a:ext cx="7010042" cy="2133957"/>
          </a:xfrm>
          <a:prstGeom prst="rect">
            <a:avLst/>
          </a:prstGeom>
        </p:spPr>
        <p:txBody>
          <a:bodyPr anchor="ctr"/>
          <a:lstStyle>
            <a:lvl1pPr marL="285750" indent="-285750">
              <a:buFont typeface="Arial" panose="020B0604020202020204" pitchFamily="34" charset="0"/>
              <a:buChar char="•"/>
              <a:defRPr sz="2000">
                <a:solidFill>
                  <a:srgbClr val="072B42"/>
                </a:solidFill>
              </a:defRPr>
            </a:lvl1pPr>
            <a:lvl2pPr>
              <a:defRPr>
                <a:solidFill>
                  <a:schemeClr val="bg1"/>
                </a:solidFill>
                <a:highlight>
                  <a:srgbClr val="072B42"/>
                </a:highlight>
              </a:defRPr>
            </a:lvl2pPr>
            <a:lvl3pPr>
              <a:defRPr>
                <a:solidFill>
                  <a:schemeClr val="bg1"/>
                </a:solidFill>
                <a:highlight>
                  <a:srgbClr val="072B42"/>
                </a:highlight>
              </a:defRPr>
            </a:lvl3pPr>
            <a:lvl4pPr>
              <a:defRPr>
                <a:solidFill>
                  <a:schemeClr val="bg1"/>
                </a:solidFill>
                <a:highlight>
                  <a:srgbClr val="072B42"/>
                </a:highlight>
              </a:defRPr>
            </a:lvl4pPr>
            <a:lvl5pPr>
              <a:defRPr>
                <a:solidFill>
                  <a:schemeClr val="bg1"/>
                </a:solidFill>
                <a:highlight>
                  <a:srgbClr val="072B42"/>
                </a:highlight>
              </a:defRPr>
            </a:lvl5pPr>
          </a:lstStyle>
          <a:p>
            <a:pPr lvl="0"/>
            <a:r>
              <a:rPr lang="en-US" dirty="0"/>
              <a:t>Click to edit Master text styles</a:t>
            </a:r>
          </a:p>
        </p:txBody>
      </p:sp>
    </p:spTree>
    <p:extLst>
      <p:ext uri="{BB962C8B-B14F-4D97-AF65-F5344CB8AC3E}">
        <p14:creationId xmlns:p14="http://schemas.microsoft.com/office/powerpoint/2010/main" val="1697126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preserve="1" userDrawn="1">
  <p:cSld name="1_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4"/>
            <a:ext cx="2050215" cy="1790175"/>
          </a:xfrm>
          <a:prstGeom prst="rect">
            <a:avLst/>
          </a:prstGeom>
        </p:spPr>
        <p:txBody>
          <a:bodyPr spcFirstLastPara="1" wrap="square" lIns="91425" tIns="91425" rIns="91425" bIns="91425" anchor="t" anchorCtr="0">
            <a:normAutofit/>
          </a:bodyPr>
          <a:lstStyle>
            <a:lvl1pPr>
              <a:defRPr sz="2400" b="1" dirty="0">
                <a:solidFill>
                  <a:srgbClr val="1F4C6D"/>
                </a:solidFill>
                <a:latin typeface="Helvetica" pitchFamily="2" charset="0"/>
              </a:defRPr>
            </a:lvl1pPr>
          </a:lstStyle>
          <a:p>
            <a:pPr lvl="0">
              <a:buSzPts val="2800"/>
              <a:buNone/>
            </a:pPr>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4" name="Picture 3" descr="People in group sharing">
            <a:extLst>
              <a:ext uri="{FF2B5EF4-FFF2-40B4-BE49-F238E27FC236}">
                <a16:creationId xmlns:a16="http://schemas.microsoft.com/office/drawing/2014/main" id="{D8AC3D0B-AAE4-B928-98BA-C90D9137B60D}"/>
              </a:ext>
            </a:extLst>
          </p:cNvPr>
          <p:cNvPicPr>
            <a:picLocks noChangeAspect="1"/>
          </p:cNvPicPr>
          <p:nvPr userDrawn="1"/>
        </p:nvPicPr>
        <p:blipFill rotWithShape="1">
          <a:blip r:embed="rId2">
            <a:duotone>
              <a:prstClr val="black"/>
              <a:srgbClr val="1F4C6D">
                <a:tint val="45000"/>
                <a:satMod val="400000"/>
              </a:srgbClr>
            </a:duotone>
          </a:blip>
          <a:srcRect t="5909" r="23184" b="3046"/>
          <a:stretch/>
        </p:blipFill>
        <p:spPr>
          <a:xfrm>
            <a:off x="2656471" y="0"/>
            <a:ext cx="6487529" cy="5132532"/>
          </a:xfrm>
          <a:prstGeom prst="rect">
            <a:avLst/>
          </a:prstGeom>
        </p:spPr>
      </p:pic>
      <p:pic>
        <p:nvPicPr>
          <p:cNvPr id="6" name="Picture 5" descr="A white logo on a blue background&#10;&#10;AI-generated content may be incorrect.">
            <a:extLst>
              <a:ext uri="{FF2B5EF4-FFF2-40B4-BE49-F238E27FC236}">
                <a16:creationId xmlns:a16="http://schemas.microsoft.com/office/drawing/2014/main" id="{E5F3A21B-07F4-A2B7-304E-5CCDB4EC482A}"/>
              </a:ext>
            </a:extLst>
          </p:cNvPr>
          <p:cNvPicPr>
            <a:picLocks noChangeAspect="1"/>
          </p:cNvPicPr>
          <p:nvPr userDrawn="1"/>
        </p:nvPicPr>
        <p:blipFill>
          <a:blip r:embed="rId3"/>
          <a:stretch>
            <a:fillRect/>
          </a:stretch>
        </p:blipFill>
        <p:spPr>
          <a:xfrm>
            <a:off x="0" y="2500892"/>
            <a:ext cx="2642608" cy="2642608"/>
          </a:xfrm>
          <a:prstGeom prst="rect">
            <a:avLst/>
          </a:prstGeom>
        </p:spPr>
      </p:pic>
      <p:sp>
        <p:nvSpPr>
          <p:cNvPr id="8" name="Google Shape;12;p2">
            <a:extLst>
              <a:ext uri="{FF2B5EF4-FFF2-40B4-BE49-F238E27FC236}">
                <a16:creationId xmlns:a16="http://schemas.microsoft.com/office/drawing/2014/main" id="{E4AEC3C1-716B-CCE5-01F0-6A03DA94F451}"/>
              </a:ext>
            </a:extLst>
          </p:cNvPr>
          <p:cNvSpPr txBox="1">
            <a:spLocks/>
          </p:cNvSpPr>
          <p:nvPr userDrawn="1"/>
        </p:nvSpPr>
        <p:spPr>
          <a:xfrm>
            <a:off x="8472458" y="4663217"/>
            <a:ext cx="548700" cy="393600"/>
          </a:xfrm>
          <a:prstGeom prst="rect">
            <a:avLst/>
          </a:prstGeom>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400" b="0" i="0" u="none" strike="noStrike" cap="none">
                <a:solidFill>
                  <a:schemeClr val="bg1"/>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400" b="0" i="0" u="none" strike="noStrike" kern="0" cap="none" spc="0" normalizeH="0" baseline="0" noProof="0" smtClean="0">
                <a:ln>
                  <a:noFill/>
                </a:ln>
                <a:solidFill>
                  <a:schemeClr val="bg1"/>
                </a:solidFill>
                <a:effectLst/>
                <a:uLnTx/>
                <a:uFillTx/>
                <a:latin typeface="Helvetica"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 sz="1400" b="0" i="0" u="none" strike="noStrike" kern="0" cap="none" spc="0" normalizeH="0" baseline="0" noProof="0" dirty="0">
              <a:ln>
                <a:noFill/>
              </a:ln>
              <a:solidFill>
                <a:schemeClr val="bg1"/>
              </a:solidFill>
              <a:effectLst/>
              <a:uLnTx/>
              <a:uFillTx/>
              <a:latin typeface="Helvetica" pitchFamily="2" charset="0"/>
              <a:cs typeface="Arial"/>
              <a:sym typeface="Arial"/>
            </a:endParaRPr>
          </a:p>
        </p:txBody>
      </p:sp>
      <p:sp>
        <p:nvSpPr>
          <p:cNvPr id="11" name="Content Placeholder 10">
            <a:extLst>
              <a:ext uri="{FF2B5EF4-FFF2-40B4-BE49-F238E27FC236}">
                <a16:creationId xmlns:a16="http://schemas.microsoft.com/office/drawing/2014/main" id="{0009C9CB-F1CA-3C9C-A794-B8638694869B}"/>
              </a:ext>
            </a:extLst>
          </p:cNvPr>
          <p:cNvSpPr>
            <a:spLocks noGrp="1"/>
          </p:cNvSpPr>
          <p:nvPr>
            <p:ph sz="quarter" idx="13"/>
          </p:nvPr>
        </p:nvSpPr>
        <p:spPr>
          <a:xfrm>
            <a:off x="3141220" y="152400"/>
            <a:ext cx="5036683" cy="4695998"/>
          </a:xfrm>
          <a:prstGeom prst="rect">
            <a:avLst/>
          </a:prstGeom>
        </p:spPr>
        <p:txBody>
          <a:bodyPr anchor="ctr"/>
          <a:lstStyle>
            <a:lvl1pPr marL="285750" indent="-285750">
              <a:buClr>
                <a:schemeClr val="bg1"/>
              </a:buClr>
              <a:buFont typeface="Arial" panose="020B0604020202020204" pitchFamily="34" charset="0"/>
              <a:buChar char="•"/>
              <a:defRPr sz="2000">
                <a:solidFill>
                  <a:schemeClr val="bg1"/>
                </a:solidFill>
                <a:highlight>
                  <a:srgbClr val="072B42"/>
                </a:highlight>
              </a:defRPr>
            </a:lvl1pPr>
            <a:lvl2pPr>
              <a:defRPr>
                <a:solidFill>
                  <a:schemeClr val="bg1"/>
                </a:solidFill>
                <a:highlight>
                  <a:srgbClr val="072B42"/>
                </a:highlight>
              </a:defRPr>
            </a:lvl2pPr>
            <a:lvl3pPr>
              <a:defRPr>
                <a:solidFill>
                  <a:schemeClr val="bg1"/>
                </a:solidFill>
                <a:highlight>
                  <a:srgbClr val="072B42"/>
                </a:highlight>
              </a:defRPr>
            </a:lvl3pPr>
            <a:lvl4pPr>
              <a:defRPr>
                <a:solidFill>
                  <a:schemeClr val="bg1"/>
                </a:solidFill>
                <a:highlight>
                  <a:srgbClr val="072B42"/>
                </a:highlight>
              </a:defRPr>
            </a:lvl4pPr>
            <a:lvl5pPr>
              <a:defRPr>
                <a:solidFill>
                  <a:schemeClr val="bg1"/>
                </a:solidFill>
                <a:highlight>
                  <a:srgbClr val="072B42"/>
                </a:highlight>
              </a:defRPr>
            </a:lvl5pPr>
          </a:lstStyle>
          <a:p>
            <a:pPr lvl="0"/>
            <a:r>
              <a:rPr lang="en-US" dirty="0"/>
              <a:t>Click to edit Master text styles</a:t>
            </a:r>
          </a:p>
        </p:txBody>
      </p:sp>
      <p:sp>
        <p:nvSpPr>
          <p:cNvPr id="12" name="TextBox 11">
            <a:extLst>
              <a:ext uri="{FF2B5EF4-FFF2-40B4-BE49-F238E27FC236}">
                <a16:creationId xmlns:a16="http://schemas.microsoft.com/office/drawing/2014/main" id="{B1E8F523-E1A2-CBD9-19BC-9FC7FB6827E9}"/>
              </a:ext>
            </a:extLst>
          </p:cNvPr>
          <p:cNvSpPr txBox="1"/>
          <p:nvPr userDrawn="1"/>
        </p:nvSpPr>
        <p:spPr>
          <a:xfrm>
            <a:off x="2779254" y="4848398"/>
            <a:ext cx="6172504" cy="215444"/>
          </a:xfrm>
          <a:prstGeom prst="rect">
            <a:avLst/>
          </a:prstGeom>
          <a:noFill/>
        </p:spPr>
        <p:txBody>
          <a:bodyPr wrap="square" rtlCol="0">
            <a:spAutoFit/>
          </a:bodyPr>
          <a:lstStyle/>
          <a:p>
            <a:r>
              <a:rPr lang="en-US" sz="800" dirty="0">
                <a:solidFill>
                  <a:schemeClr val="bg1"/>
                </a:solidFill>
                <a:latin typeface="Helvetica" pitchFamily="2" charset="0"/>
              </a:rPr>
              <a:t>© 2024 by the President and Fellows of Harvard College. This work is licensed under CC BY-SA 4.0.</a:t>
            </a:r>
          </a:p>
        </p:txBody>
      </p:sp>
    </p:spTree>
    <p:extLst>
      <p:ext uri="{BB962C8B-B14F-4D97-AF65-F5344CB8AC3E}">
        <p14:creationId xmlns:p14="http://schemas.microsoft.com/office/powerpoint/2010/main" val="938993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pic>
        <p:nvPicPr>
          <p:cNvPr id="5" name="Google Shape;65;p14"/>
          <p:cNvPicPr preferRelativeResize="0"/>
          <p:nvPr/>
        </p:nvPicPr>
        <p:blipFill>
          <a:blip r:embed="rId15">
            <a:alphaModFix/>
          </a:blip>
          <a:stretch>
            <a:fillRect/>
          </a:stretch>
        </p:blipFill>
        <p:spPr>
          <a:xfrm>
            <a:off x="367699" y="4663440"/>
            <a:ext cx="1314633" cy="355025"/>
          </a:xfrm>
          <a:prstGeom prst="rect">
            <a:avLst/>
          </a:prstGeom>
          <a:noFill/>
          <a:ln>
            <a:noFill/>
          </a:ln>
        </p:spPr>
      </p:pic>
      <p:cxnSp>
        <p:nvCxnSpPr>
          <p:cNvPr id="9" name="Google Shape;68;p14"/>
          <p:cNvCxnSpPr/>
          <p:nvPr/>
        </p:nvCxnSpPr>
        <p:spPr>
          <a:xfrm rot="10800000" flipH="1">
            <a:off x="2004401" y="4823900"/>
            <a:ext cx="6381300" cy="1200"/>
          </a:xfrm>
          <a:prstGeom prst="straightConnector1">
            <a:avLst/>
          </a:prstGeom>
          <a:noFill/>
          <a:ln w="9525" cap="flat" cmpd="sng">
            <a:solidFill>
              <a:srgbClr val="1F4C6D"/>
            </a:solidFill>
            <a:prstDash val="solid"/>
            <a:round/>
            <a:headEnd type="none" w="med" len="med"/>
            <a:tailEnd type="none" w="med" len="med"/>
          </a:ln>
        </p:spPr>
      </p:cxnSp>
      <p:sp>
        <p:nvSpPr>
          <p:cNvPr id="10" name="TextBox 9"/>
          <p:cNvSpPr txBox="1"/>
          <p:nvPr/>
        </p:nvSpPr>
        <p:spPr>
          <a:xfrm>
            <a:off x="2213197" y="4848398"/>
            <a:ext cx="6172504" cy="215444"/>
          </a:xfrm>
          <a:prstGeom prst="rect">
            <a:avLst/>
          </a:prstGeom>
          <a:noFill/>
        </p:spPr>
        <p:txBody>
          <a:bodyPr wrap="square" rtlCol="0">
            <a:spAutoFit/>
          </a:bodyPr>
          <a:lstStyle/>
          <a:p>
            <a:r>
              <a:rPr lang="en-US" sz="800" b="0" i="0" dirty="0">
                <a:solidFill>
                  <a:srgbClr val="1F4C6D"/>
                </a:solidFill>
                <a:latin typeface="Helvetica" pitchFamily="2" charset="0"/>
              </a:rPr>
              <a:t>© 2024 by the President and Fellows of Harvard College. This work is licensed under CC BY-SA 4.0.</a:t>
            </a:r>
          </a:p>
        </p:txBody>
      </p:sp>
      <p:sp>
        <p:nvSpPr>
          <p:cNvPr id="2" name="Google Shape;12;p2">
            <a:extLst>
              <a:ext uri="{FF2B5EF4-FFF2-40B4-BE49-F238E27FC236}">
                <a16:creationId xmlns:a16="http://schemas.microsoft.com/office/drawing/2014/main" id="{E91CF039-A730-88D1-5D59-C1EA725BA2FC}"/>
              </a:ext>
            </a:extLst>
          </p:cNvPr>
          <p:cNvSpPr txBox="1">
            <a:spLocks noGrp="1"/>
          </p:cNvSpPr>
          <p:nvPr>
            <p:ph type="sldNum" idx="4"/>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b="0" i="0">
                <a:solidFill>
                  <a:srgbClr val="1F4C6D"/>
                </a:solidFill>
                <a:latin typeface="Helvetica" pitchFamily="2" charset="0"/>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61" r:id="rId3"/>
    <p:sldLayoutId id="2147483664" r:id="rId4"/>
    <p:sldLayoutId id="2147483652" r:id="rId5"/>
    <p:sldLayoutId id="2147483665" r:id="rId6"/>
    <p:sldLayoutId id="2147483666" r:id="rId7"/>
    <p:sldLayoutId id="2147483711" r:id="rId8"/>
    <p:sldLayoutId id="2147483712" r:id="rId9"/>
    <p:sldLayoutId id="2147483713" r:id="rId10"/>
    <p:sldLayoutId id="2147483714" r:id="rId11"/>
    <p:sldLayoutId id="2147483667" r:id="rId12"/>
    <p:sldLayoutId id="2147483715"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mailto:collaboratory@hks.Harvard.edu"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sv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8.jpeg"/><Relationship Id="rId7"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14.svg"/><Relationship Id="rId4" Type="http://schemas.openxmlformats.org/officeDocument/2006/relationships/hyperlink" Target="http://misrelatosyotrascosas.blogspot.com/2016/02/personaje.html" TargetMode="External"/><Relationship Id="rId9" Type="http://schemas.openxmlformats.org/officeDocument/2006/relationships/image" Target="../media/image13.png"/></Relationships>
</file>

<file path=ppt/slides/_rels/slide5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8.jpeg"/><Relationship Id="rId7"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14.svg"/><Relationship Id="rId4" Type="http://schemas.openxmlformats.org/officeDocument/2006/relationships/hyperlink" Target="http://misrelatosyotrascosas.blogspot.com/2016/02/personaje.html" TargetMode="External"/><Relationship Id="rId9" Type="http://schemas.openxmlformats.org/officeDocument/2006/relationships/image" Target="../media/image1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2A8D3-68B2-5A6A-069F-06D81FB5603A}"/>
              </a:ext>
            </a:extLst>
          </p:cNvPr>
          <p:cNvSpPr>
            <a:spLocks noGrp="1"/>
          </p:cNvSpPr>
          <p:nvPr>
            <p:ph type="ctrTitle"/>
          </p:nvPr>
        </p:nvSpPr>
        <p:spPr/>
        <p:txBody>
          <a:bodyPr>
            <a:normAutofit/>
          </a:bodyPr>
          <a:lstStyle/>
          <a:p>
            <a:r>
              <a:rPr lang="en-US" sz="3200" dirty="0"/>
              <a:t>Disaster in Tuvalu</a:t>
            </a:r>
          </a:p>
        </p:txBody>
      </p:sp>
      <p:sp>
        <p:nvSpPr>
          <p:cNvPr id="3" name="Subtitle 2">
            <a:extLst>
              <a:ext uri="{FF2B5EF4-FFF2-40B4-BE49-F238E27FC236}">
                <a16:creationId xmlns:a16="http://schemas.microsoft.com/office/drawing/2014/main" id="{05484756-B52E-3ED6-011F-5D9643CC2231}"/>
              </a:ext>
            </a:extLst>
          </p:cNvPr>
          <p:cNvSpPr>
            <a:spLocks noGrp="1"/>
          </p:cNvSpPr>
          <p:nvPr>
            <p:ph type="subTitle" idx="1"/>
          </p:nvPr>
        </p:nvSpPr>
        <p:spPr/>
        <p:txBody>
          <a:bodyPr/>
          <a:lstStyle/>
          <a:p>
            <a:r>
              <a:rPr lang="en-US" dirty="0"/>
              <a:t>Negotiation simulation</a:t>
            </a:r>
          </a:p>
        </p:txBody>
      </p:sp>
      <p:sp>
        <p:nvSpPr>
          <p:cNvPr id="4" name="Slide Number Placeholder 3">
            <a:extLst>
              <a:ext uri="{FF2B5EF4-FFF2-40B4-BE49-F238E27FC236}">
                <a16:creationId xmlns:a16="http://schemas.microsoft.com/office/drawing/2014/main" id="{1FEFEB42-6595-FC7B-1631-9A0AE51D8727}"/>
              </a:ext>
            </a:extLst>
          </p:cNvPr>
          <p:cNvSpPr>
            <a:spLocks noGrp="1"/>
          </p:cNvSpPr>
          <p:nvPr>
            <p:ph type="sldNum" idx="12"/>
          </p:nvPr>
        </p:nvSpPr>
        <p:spPr/>
        <p:txBody>
          <a:bodyPr>
            <a:normAutofit lnSpcReduction="10000"/>
          </a:bodyPr>
          <a:lstStyle/>
          <a:p>
            <a:pPr algn="r"/>
            <a:fld id="{00000000-1234-1234-1234-123412341234}" type="slidenum">
              <a:rPr lang="en" smtClean="0"/>
              <a:pPr algn="r"/>
              <a:t>1</a:t>
            </a:fld>
            <a:endParaRPr lang="en" dirty="0"/>
          </a:p>
        </p:txBody>
      </p:sp>
    </p:spTree>
    <p:extLst>
      <p:ext uri="{BB962C8B-B14F-4D97-AF65-F5344CB8AC3E}">
        <p14:creationId xmlns:p14="http://schemas.microsoft.com/office/powerpoint/2010/main" val="543302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C6FCB-6EE1-0157-8018-9F9EDCCDAD5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2BD646-C80F-891B-F78A-C4B6A5767F31}"/>
              </a:ext>
            </a:extLst>
          </p:cNvPr>
          <p:cNvSpPr>
            <a:spLocks noGrp="1"/>
          </p:cNvSpPr>
          <p:nvPr>
            <p:ph sz="quarter" idx="13"/>
          </p:nvPr>
        </p:nvSpPr>
        <p:spPr/>
        <p:txBody>
          <a:bodyPr/>
          <a:lstStyle/>
          <a:p>
            <a:r>
              <a:rPr lang="en-US" dirty="0"/>
              <a:t>The Setting</a:t>
            </a:r>
          </a:p>
        </p:txBody>
      </p:sp>
    </p:spTree>
    <p:extLst>
      <p:ext uri="{BB962C8B-B14F-4D97-AF65-F5344CB8AC3E}">
        <p14:creationId xmlns:p14="http://schemas.microsoft.com/office/powerpoint/2010/main" val="4262539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rrow: Pentagon 56">
            <a:extLst>
              <a:ext uri="{FF2B5EF4-FFF2-40B4-BE49-F238E27FC236}">
                <a16:creationId xmlns:a16="http://schemas.microsoft.com/office/drawing/2014/main" id="{177BB1FF-3013-261F-7137-F2A95C26BFEB}"/>
              </a:ext>
            </a:extLst>
          </p:cNvPr>
          <p:cNvSpPr/>
          <p:nvPr/>
        </p:nvSpPr>
        <p:spPr>
          <a:xfrm>
            <a:off x="0" y="2004334"/>
            <a:ext cx="9144000" cy="1334124"/>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latin typeface="Helvetica" pitchFamily="2" charset="0"/>
            </a:endParaRPr>
          </a:p>
        </p:txBody>
      </p:sp>
      <p:sp>
        <p:nvSpPr>
          <p:cNvPr id="8" name="Title 1">
            <a:extLst>
              <a:ext uri="{FF2B5EF4-FFF2-40B4-BE49-F238E27FC236}">
                <a16:creationId xmlns:a16="http://schemas.microsoft.com/office/drawing/2014/main" id="{1BB14E65-680D-4077-BCF6-82950BE2F28D}"/>
              </a:ext>
            </a:extLst>
          </p:cNvPr>
          <p:cNvSpPr txBox="1">
            <a:spLocks/>
          </p:cNvSpPr>
          <p:nvPr/>
        </p:nvSpPr>
        <p:spPr>
          <a:xfrm>
            <a:off x="5862081" y="2350633"/>
            <a:ext cx="1875051" cy="680719"/>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Meeting between US and Tuvaluan Climate Envoys</a:t>
            </a:r>
          </a:p>
        </p:txBody>
      </p:sp>
      <p:sp>
        <p:nvSpPr>
          <p:cNvPr id="9" name="Title 1">
            <a:extLst>
              <a:ext uri="{FF2B5EF4-FFF2-40B4-BE49-F238E27FC236}">
                <a16:creationId xmlns:a16="http://schemas.microsoft.com/office/drawing/2014/main" id="{2A4387F1-26DE-12F2-7CEB-61A9A78E31FC}"/>
              </a:ext>
            </a:extLst>
          </p:cNvPr>
          <p:cNvSpPr txBox="1">
            <a:spLocks/>
          </p:cNvSpPr>
          <p:nvPr/>
        </p:nvSpPr>
        <p:spPr>
          <a:xfrm>
            <a:off x="5980243" y="3446794"/>
            <a:ext cx="1571833"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November 3</a:t>
            </a:r>
          </a:p>
        </p:txBody>
      </p:sp>
      <p:sp>
        <p:nvSpPr>
          <p:cNvPr id="10" name="Title 1">
            <a:extLst>
              <a:ext uri="{FF2B5EF4-FFF2-40B4-BE49-F238E27FC236}">
                <a16:creationId xmlns:a16="http://schemas.microsoft.com/office/drawing/2014/main" id="{82F02E19-C49D-C264-B93C-61A1D2DD9F78}"/>
              </a:ext>
            </a:extLst>
          </p:cNvPr>
          <p:cNvSpPr txBox="1">
            <a:spLocks/>
          </p:cNvSpPr>
          <p:nvPr/>
        </p:nvSpPr>
        <p:spPr>
          <a:xfrm>
            <a:off x="8032585" y="2548813"/>
            <a:ext cx="1025911"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COP27</a:t>
            </a:r>
          </a:p>
        </p:txBody>
      </p:sp>
      <p:sp>
        <p:nvSpPr>
          <p:cNvPr id="11" name="Title 1">
            <a:extLst>
              <a:ext uri="{FF2B5EF4-FFF2-40B4-BE49-F238E27FC236}">
                <a16:creationId xmlns:a16="http://schemas.microsoft.com/office/drawing/2014/main" id="{509A920F-7E03-9AD8-4BB8-016FC9289D60}"/>
              </a:ext>
            </a:extLst>
          </p:cNvPr>
          <p:cNvSpPr txBox="1">
            <a:spLocks/>
          </p:cNvSpPr>
          <p:nvPr/>
        </p:nvSpPr>
        <p:spPr>
          <a:xfrm>
            <a:off x="7589198" y="3583965"/>
            <a:ext cx="1777439"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November 6 to</a:t>
            </a:r>
          </a:p>
          <a:p>
            <a:r>
              <a:rPr lang="en-US" sz="1600" dirty="0">
                <a:latin typeface="Helvetica" pitchFamily="2" charset="0"/>
                <a:cs typeface="Adobe Devanagari" panose="02040503050201020203" pitchFamily="18" charset="0"/>
              </a:rPr>
              <a:t>November 18</a:t>
            </a:r>
          </a:p>
        </p:txBody>
      </p:sp>
      <p:cxnSp>
        <p:nvCxnSpPr>
          <p:cNvPr id="12" name="Straight Arrow Connector 11">
            <a:extLst>
              <a:ext uri="{FF2B5EF4-FFF2-40B4-BE49-F238E27FC236}">
                <a16:creationId xmlns:a16="http://schemas.microsoft.com/office/drawing/2014/main" id="{F4D0B7C9-3F03-E567-1596-09550087CC56}"/>
              </a:ext>
            </a:extLst>
          </p:cNvPr>
          <p:cNvCxnSpPr>
            <a:cxnSpLocks/>
            <a:stCxn id="8" idx="3"/>
            <a:endCxn id="10" idx="1"/>
          </p:cNvCxnSpPr>
          <p:nvPr/>
        </p:nvCxnSpPr>
        <p:spPr>
          <a:xfrm flipV="1">
            <a:off x="7737132" y="2690992"/>
            <a:ext cx="29545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F878C10C-EEB4-B14A-6837-451F119DD528}"/>
              </a:ext>
            </a:extLst>
          </p:cNvPr>
          <p:cNvSpPr>
            <a:spLocks noGrp="1"/>
          </p:cNvSpPr>
          <p:nvPr>
            <p:ph type="title"/>
          </p:nvPr>
        </p:nvSpPr>
        <p:spPr/>
        <p:txBody>
          <a:bodyPr/>
          <a:lstStyle/>
          <a:p>
            <a:r>
              <a:rPr lang="en-US" dirty="0"/>
              <a:t>The original timeline (before the disaster)</a:t>
            </a:r>
          </a:p>
        </p:txBody>
      </p:sp>
    </p:spTree>
    <p:extLst>
      <p:ext uri="{BB962C8B-B14F-4D97-AF65-F5344CB8AC3E}">
        <p14:creationId xmlns:p14="http://schemas.microsoft.com/office/powerpoint/2010/main" val="2296345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38FF3-29C5-32BB-3CF2-A943F1B02BEE}"/>
            </a:ext>
          </a:extLst>
        </p:cNvPr>
        <p:cNvGrpSpPr/>
        <p:nvPr/>
      </p:nvGrpSpPr>
      <p:grpSpPr>
        <a:xfrm>
          <a:off x="0" y="0"/>
          <a:ext cx="0" cy="0"/>
          <a:chOff x="0" y="0"/>
          <a:chExt cx="0" cy="0"/>
        </a:xfrm>
      </p:grpSpPr>
      <p:sp>
        <p:nvSpPr>
          <p:cNvPr id="57" name="Arrow: Pentagon 56">
            <a:extLst>
              <a:ext uri="{FF2B5EF4-FFF2-40B4-BE49-F238E27FC236}">
                <a16:creationId xmlns:a16="http://schemas.microsoft.com/office/drawing/2014/main" id="{D4A14351-E969-AB29-461C-F227BEAB8A20}"/>
              </a:ext>
            </a:extLst>
          </p:cNvPr>
          <p:cNvSpPr/>
          <p:nvPr/>
        </p:nvSpPr>
        <p:spPr>
          <a:xfrm>
            <a:off x="0" y="2004334"/>
            <a:ext cx="9144000" cy="1334124"/>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latin typeface="Helvetica" pitchFamily="2" charset="0"/>
            </a:endParaRPr>
          </a:p>
        </p:txBody>
      </p:sp>
      <p:sp>
        <p:nvSpPr>
          <p:cNvPr id="8" name="Title 1">
            <a:extLst>
              <a:ext uri="{FF2B5EF4-FFF2-40B4-BE49-F238E27FC236}">
                <a16:creationId xmlns:a16="http://schemas.microsoft.com/office/drawing/2014/main" id="{87B70688-5CA4-CAA4-D2D8-AB42E4B20203}"/>
              </a:ext>
            </a:extLst>
          </p:cNvPr>
          <p:cNvSpPr txBox="1">
            <a:spLocks/>
          </p:cNvSpPr>
          <p:nvPr/>
        </p:nvSpPr>
        <p:spPr>
          <a:xfrm>
            <a:off x="5862081" y="2350633"/>
            <a:ext cx="1875051" cy="680719"/>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Helvetica" pitchFamily="2" charset="0"/>
                <a:cs typeface="Adobe Devanagari" panose="02040503050201020203" pitchFamily="18" charset="0"/>
              </a:rPr>
              <a:t>Meeting between US and Tuvaluan Climate Envoys</a:t>
            </a:r>
          </a:p>
        </p:txBody>
      </p:sp>
      <p:sp>
        <p:nvSpPr>
          <p:cNvPr id="9" name="Title 1">
            <a:extLst>
              <a:ext uri="{FF2B5EF4-FFF2-40B4-BE49-F238E27FC236}">
                <a16:creationId xmlns:a16="http://schemas.microsoft.com/office/drawing/2014/main" id="{3357D27B-F1AF-004B-1F72-D8CD76C0DF0D}"/>
              </a:ext>
            </a:extLst>
          </p:cNvPr>
          <p:cNvSpPr txBox="1">
            <a:spLocks/>
          </p:cNvSpPr>
          <p:nvPr/>
        </p:nvSpPr>
        <p:spPr>
          <a:xfrm>
            <a:off x="5980243" y="3446794"/>
            <a:ext cx="1571833"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November 3</a:t>
            </a:r>
          </a:p>
        </p:txBody>
      </p:sp>
      <p:sp>
        <p:nvSpPr>
          <p:cNvPr id="10" name="Title 1">
            <a:extLst>
              <a:ext uri="{FF2B5EF4-FFF2-40B4-BE49-F238E27FC236}">
                <a16:creationId xmlns:a16="http://schemas.microsoft.com/office/drawing/2014/main" id="{1ED1895B-DC29-6833-08DE-CBB18533F8A8}"/>
              </a:ext>
            </a:extLst>
          </p:cNvPr>
          <p:cNvSpPr txBox="1">
            <a:spLocks/>
          </p:cNvSpPr>
          <p:nvPr/>
        </p:nvSpPr>
        <p:spPr>
          <a:xfrm>
            <a:off x="8032585" y="2548813"/>
            <a:ext cx="1025911"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Helvetica" pitchFamily="2" charset="0"/>
                <a:cs typeface="Adobe Devanagari" panose="02040503050201020203" pitchFamily="18" charset="0"/>
              </a:rPr>
              <a:t>COP27</a:t>
            </a:r>
          </a:p>
        </p:txBody>
      </p:sp>
      <p:sp>
        <p:nvSpPr>
          <p:cNvPr id="11" name="Title 1">
            <a:extLst>
              <a:ext uri="{FF2B5EF4-FFF2-40B4-BE49-F238E27FC236}">
                <a16:creationId xmlns:a16="http://schemas.microsoft.com/office/drawing/2014/main" id="{770BDF8C-2A13-1918-B8E8-1E74BC900175}"/>
              </a:ext>
            </a:extLst>
          </p:cNvPr>
          <p:cNvSpPr txBox="1">
            <a:spLocks/>
          </p:cNvSpPr>
          <p:nvPr/>
        </p:nvSpPr>
        <p:spPr>
          <a:xfrm>
            <a:off x="7589198" y="3583965"/>
            <a:ext cx="1777439" cy="284357"/>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November 6 to</a:t>
            </a:r>
          </a:p>
          <a:p>
            <a:r>
              <a:rPr lang="en-US" sz="1600" dirty="0">
                <a:latin typeface="Helvetica" pitchFamily="2" charset="0"/>
                <a:cs typeface="Adobe Devanagari" panose="02040503050201020203" pitchFamily="18" charset="0"/>
              </a:rPr>
              <a:t>November 18</a:t>
            </a:r>
          </a:p>
        </p:txBody>
      </p:sp>
      <p:cxnSp>
        <p:nvCxnSpPr>
          <p:cNvPr id="12" name="Straight Arrow Connector 11">
            <a:extLst>
              <a:ext uri="{FF2B5EF4-FFF2-40B4-BE49-F238E27FC236}">
                <a16:creationId xmlns:a16="http://schemas.microsoft.com/office/drawing/2014/main" id="{E3B0B880-8D9D-7DC1-8A04-7F1E012C80CB}"/>
              </a:ext>
            </a:extLst>
          </p:cNvPr>
          <p:cNvCxnSpPr>
            <a:cxnSpLocks/>
            <a:stCxn id="8" idx="3"/>
            <a:endCxn id="10" idx="1"/>
          </p:cNvCxnSpPr>
          <p:nvPr/>
        </p:nvCxnSpPr>
        <p:spPr>
          <a:xfrm flipV="1">
            <a:off x="7737132" y="2690992"/>
            <a:ext cx="295453"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7F2691F6-2157-D74C-8CE0-AD76CFB5FF61}"/>
              </a:ext>
            </a:extLst>
          </p:cNvPr>
          <p:cNvSpPr>
            <a:spLocks noGrp="1"/>
          </p:cNvSpPr>
          <p:nvPr>
            <p:ph type="title"/>
          </p:nvPr>
        </p:nvSpPr>
        <p:spPr/>
        <p:txBody>
          <a:bodyPr/>
          <a:lstStyle/>
          <a:p>
            <a:r>
              <a:rPr lang="en-US" dirty="0"/>
              <a:t>The new timeline (after the disaster)</a:t>
            </a:r>
          </a:p>
        </p:txBody>
      </p:sp>
      <p:sp>
        <p:nvSpPr>
          <p:cNvPr id="2" name="Title 1">
            <a:extLst>
              <a:ext uri="{FF2B5EF4-FFF2-40B4-BE49-F238E27FC236}">
                <a16:creationId xmlns:a16="http://schemas.microsoft.com/office/drawing/2014/main" id="{FB360B48-FFE0-A332-EE67-00B403425B1E}"/>
              </a:ext>
            </a:extLst>
          </p:cNvPr>
          <p:cNvSpPr txBox="1">
            <a:spLocks/>
          </p:cNvSpPr>
          <p:nvPr/>
        </p:nvSpPr>
        <p:spPr>
          <a:xfrm>
            <a:off x="85504" y="2518595"/>
            <a:ext cx="1048614" cy="3791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Helvetica" pitchFamily="2" charset="0"/>
                <a:cs typeface="Adobe Devanagari" panose="02040503050201020203" pitchFamily="18" charset="0"/>
              </a:rPr>
              <a:t>Cyclone hits Tuvalu</a:t>
            </a:r>
          </a:p>
        </p:txBody>
      </p:sp>
      <p:sp>
        <p:nvSpPr>
          <p:cNvPr id="3" name="Title 1">
            <a:extLst>
              <a:ext uri="{FF2B5EF4-FFF2-40B4-BE49-F238E27FC236}">
                <a16:creationId xmlns:a16="http://schemas.microsoft.com/office/drawing/2014/main" id="{6D8802B6-CFE6-FE1A-B94F-B1093F61A14E}"/>
              </a:ext>
            </a:extLst>
          </p:cNvPr>
          <p:cNvSpPr txBox="1">
            <a:spLocks/>
          </p:cNvSpPr>
          <p:nvPr/>
        </p:nvSpPr>
        <p:spPr>
          <a:xfrm>
            <a:off x="-6187" y="3380853"/>
            <a:ext cx="2879106" cy="3791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Helvetica" pitchFamily="2" charset="0"/>
                <a:cs typeface="Adobe Devanagari" panose="02040503050201020203" pitchFamily="18" charset="0"/>
              </a:rPr>
              <a:t>October 30</a:t>
            </a:r>
          </a:p>
        </p:txBody>
      </p:sp>
      <p:cxnSp>
        <p:nvCxnSpPr>
          <p:cNvPr id="4" name="Straight Arrow Connector 3">
            <a:extLst>
              <a:ext uri="{FF2B5EF4-FFF2-40B4-BE49-F238E27FC236}">
                <a16:creationId xmlns:a16="http://schemas.microsoft.com/office/drawing/2014/main" id="{734B25D7-9E86-C565-93CD-318D89BD6188}"/>
              </a:ext>
            </a:extLst>
          </p:cNvPr>
          <p:cNvCxnSpPr>
            <a:cxnSpLocks/>
            <a:stCxn id="2" idx="3"/>
            <a:endCxn id="5" idx="1"/>
          </p:cNvCxnSpPr>
          <p:nvPr/>
        </p:nvCxnSpPr>
        <p:spPr>
          <a:xfrm flipV="1">
            <a:off x="1134118" y="2703398"/>
            <a:ext cx="393937" cy="47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2B4E446A-1056-30A6-C474-B39E09D6C8CC}"/>
              </a:ext>
            </a:extLst>
          </p:cNvPr>
          <p:cNvSpPr txBox="1">
            <a:spLocks/>
          </p:cNvSpPr>
          <p:nvPr/>
        </p:nvSpPr>
        <p:spPr>
          <a:xfrm>
            <a:off x="1528055" y="2350633"/>
            <a:ext cx="2090369" cy="7055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Helvetica" pitchFamily="2" charset="0"/>
                <a:cs typeface="Adobe Devanagari" panose="02040503050201020203" pitchFamily="18" charset="0"/>
              </a:rPr>
              <a:t>Internal High-Level meeting to determine mandate and draft instructions</a:t>
            </a:r>
          </a:p>
        </p:txBody>
      </p:sp>
      <p:sp>
        <p:nvSpPr>
          <p:cNvPr id="6" name="Title 1">
            <a:extLst>
              <a:ext uri="{FF2B5EF4-FFF2-40B4-BE49-F238E27FC236}">
                <a16:creationId xmlns:a16="http://schemas.microsoft.com/office/drawing/2014/main" id="{6ED65427-41E0-C310-32FC-6F53344822C2}"/>
              </a:ext>
            </a:extLst>
          </p:cNvPr>
          <p:cNvSpPr txBox="1">
            <a:spLocks/>
          </p:cNvSpPr>
          <p:nvPr/>
        </p:nvSpPr>
        <p:spPr>
          <a:xfrm>
            <a:off x="1331086" y="3380853"/>
            <a:ext cx="2029522" cy="3791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latin typeface="Helvetica" pitchFamily="2" charset="0"/>
                <a:cs typeface="Adobe Devanagari" panose="02040503050201020203" pitchFamily="18" charset="0"/>
              </a:rPr>
              <a:t>November 1</a:t>
            </a:r>
          </a:p>
        </p:txBody>
      </p:sp>
      <p:sp>
        <p:nvSpPr>
          <p:cNvPr id="7" name="Title 1">
            <a:extLst>
              <a:ext uri="{FF2B5EF4-FFF2-40B4-BE49-F238E27FC236}">
                <a16:creationId xmlns:a16="http://schemas.microsoft.com/office/drawing/2014/main" id="{94921DDF-AFC1-2AE8-80FC-0148AA57776A}"/>
              </a:ext>
            </a:extLst>
          </p:cNvPr>
          <p:cNvSpPr txBox="1">
            <a:spLocks/>
          </p:cNvSpPr>
          <p:nvPr/>
        </p:nvSpPr>
        <p:spPr>
          <a:xfrm>
            <a:off x="1134118" y="1469935"/>
            <a:ext cx="2424264" cy="3975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solidFill>
                  <a:srgbClr val="FF0000"/>
                </a:solidFill>
                <a:latin typeface="Helvetica" pitchFamily="2" charset="0"/>
                <a:cs typeface="Adobe Devanagari" panose="02040503050201020203" pitchFamily="18" charset="0"/>
              </a:rPr>
              <a:t>Negotiation Round I:</a:t>
            </a:r>
          </a:p>
          <a:p>
            <a:pPr algn="ctr"/>
            <a:r>
              <a:rPr lang="en-US" sz="1600" dirty="0">
                <a:solidFill>
                  <a:srgbClr val="FF0000"/>
                </a:solidFill>
                <a:latin typeface="Helvetica" pitchFamily="2" charset="0"/>
                <a:cs typeface="Adobe Devanagari" panose="02040503050201020203" pitchFamily="18" charset="0"/>
              </a:rPr>
              <a:t>Internal Negotiations </a:t>
            </a:r>
            <a:endParaRPr lang="en-US" sz="1600" dirty="0">
              <a:latin typeface="Helvetica" pitchFamily="2" charset="0"/>
              <a:cs typeface="Adobe Devanagari" panose="02040503050201020203" pitchFamily="18" charset="0"/>
            </a:endParaRPr>
          </a:p>
        </p:txBody>
      </p:sp>
      <p:sp>
        <p:nvSpPr>
          <p:cNvPr id="13" name="Title 1">
            <a:extLst>
              <a:ext uri="{FF2B5EF4-FFF2-40B4-BE49-F238E27FC236}">
                <a16:creationId xmlns:a16="http://schemas.microsoft.com/office/drawing/2014/main" id="{F3DDB8BE-FE65-3AF8-51A5-6E3C47B6C5D1}"/>
              </a:ext>
            </a:extLst>
          </p:cNvPr>
          <p:cNvSpPr txBox="1">
            <a:spLocks/>
          </p:cNvSpPr>
          <p:nvPr/>
        </p:nvSpPr>
        <p:spPr>
          <a:xfrm>
            <a:off x="3882889" y="2142045"/>
            <a:ext cx="1683739" cy="11227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a:latin typeface="Helvetica" pitchFamily="2" charset="0"/>
                <a:cs typeface="Adobe Devanagari" panose="02040503050201020203" pitchFamily="18" charset="0"/>
              </a:rPr>
              <a:t>Negotiations between Chief of Staffs to negotiate relief package</a:t>
            </a:r>
          </a:p>
        </p:txBody>
      </p:sp>
      <p:sp>
        <p:nvSpPr>
          <p:cNvPr id="15" name="Title 1">
            <a:extLst>
              <a:ext uri="{FF2B5EF4-FFF2-40B4-BE49-F238E27FC236}">
                <a16:creationId xmlns:a16="http://schemas.microsoft.com/office/drawing/2014/main" id="{8CE92AAB-D15A-41C8-1656-E0D2FFBF2EB8}"/>
              </a:ext>
            </a:extLst>
          </p:cNvPr>
          <p:cNvSpPr txBox="1">
            <a:spLocks/>
          </p:cNvSpPr>
          <p:nvPr/>
        </p:nvSpPr>
        <p:spPr>
          <a:xfrm>
            <a:off x="3419081" y="1476081"/>
            <a:ext cx="2803317" cy="385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solidFill>
                  <a:srgbClr val="FF0000"/>
                </a:solidFill>
                <a:latin typeface="Helvetica" pitchFamily="2" charset="0"/>
                <a:cs typeface="Adobe Devanagari" panose="02040503050201020203" pitchFamily="18" charset="0"/>
              </a:rPr>
              <a:t>Negotiation Round II:</a:t>
            </a:r>
          </a:p>
          <a:p>
            <a:pPr algn="ctr"/>
            <a:r>
              <a:rPr lang="en-US" sz="1600" dirty="0">
                <a:solidFill>
                  <a:srgbClr val="FF0000"/>
                </a:solidFill>
                <a:latin typeface="Helvetica" pitchFamily="2" charset="0"/>
                <a:cs typeface="Adobe Devanagari" panose="02040503050201020203" pitchFamily="18" charset="0"/>
              </a:rPr>
              <a:t>External Negotiations </a:t>
            </a:r>
            <a:endParaRPr lang="en-US" sz="1600" dirty="0">
              <a:latin typeface="Helvetica" pitchFamily="2" charset="0"/>
              <a:cs typeface="Adobe Devanagari" panose="02040503050201020203" pitchFamily="18" charset="0"/>
            </a:endParaRPr>
          </a:p>
        </p:txBody>
      </p:sp>
      <p:sp>
        <p:nvSpPr>
          <p:cNvPr id="16" name="Title 1">
            <a:extLst>
              <a:ext uri="{FF2B5EF4-FFF2-40B4-BE49-F238E27FC236}">
                <a16:creationId xmlns:a16="http://schemas.microsoft.com/office/drawing/2014/main" id="{D29CB7F3-685A-1D68-D111-D0A4EA37E0F1}"/>
              </a:ext>
            </a:extLst>
          </p:cNvPr>
          <p:cNvSpPr txBox="1">
            <a:spLocks/>
          </p:cNvSpPr>
          <p:nvPr/>
        </p:nvSpPr>
        <p:spPr>
          <a:xfrm>
            <a:off x="3419081" y="3421479"/>
            <a:ext cx="2305837" cy="3791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latin typeface="Helvetica" pitchFamily="2" charset="0"/>
                <a:cs typeface="Adobe Devanagari" panose="02040503050201020203" pitchFamily="18" charset="0"/>
              </a:rPr>
              <a:t>November 2</a:t>
            </a:r>
          </a:p>
        </p:txBody>
      </p:sp>
      <p:sp>
        <p:nvSpPr>
          <p:cNvPr id="17" name="Title 1">
            <a:extLst>
              <a:ext uri="{FF2B5EF4-FFF2-40B4-BE49-F238E27FC236}">
                <a16:creationId xmlns:a16="http://schemas.microsoft.com/office/drawing/2014/main" id="{6674FE8F-C03E-FF38-6671-460BC679B2C2}"/>
              </a:ext>
            </a:extLst>
          </p:cNvPr>
          <p:cNvSpPr txBox="1">
            <a:spLocks/>
          </p:cNvSpPr>
          <p:nvPr/>
        </p:nvSpPr>
        <p:spPr>
          <a:xfrm>
            <a:off x="5714354" y="1403994"/>
            <a:ext cx="2221688" cy="38528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solidFill>
                  <a:srgbClr val="FF0000"/>
                </a:solidFill>
                <a:latin typeface="Helvetica" pitchFamily="2" charset="0"/>
                <a:cs typeface="Adobe Devanagari" panose="02040503050201020203" pitchFamily="18" charset="0"/>
              </a:rPr>
              <a:t>Not part of</a:t>
            </a:r>
          </a:p>
          <a:p>
            <a:pPr algn="ctr"/>
            <a:r>
              <a:rPr lang="en-US" sz="1600" dirty="0">
                <a:solidFill>
                  <a:srgbClr val="FF0000"/>
                </a:solidFill>
                <a:latin typeface="Helvetica" pitchFamily="2" charset="0"/>
                <a:cs typeface="Adobe Devanagari" panose="02040503050201020203" pitchFamily="18" charset="0"/>
              </a:rPr>
              <a:t>negotiation simulation</a:t>
            </a:r>
            <a:endParaRPr lang="en-US" sz="1600" dirty="0">
              <a:latin typeface="Helvetica" pitchFamily="2" charset="0"/>
              <a:cs typeface="Adobe Devanagari" panose="02040503050201020203" pitchFamily="18" charset="0"/>
            </a:endParaRPr>
          </a:p>
        </p:txBody>
      </p:sp>
      <p:cxnSp>
        <p:nvCxnSpPr>
          <p:cNvPr id="18" name="Straight Arrow Connector 17">
            <a:extLst>
              <a:ext uri="{FF2B5EF4-FFF2-40B4-BE49-F238E27FC236}">
                <a16:creationId xmlns:a16="http://schemas.microsoft.com/office/drawing/2014/main" id="{25A1A90C-6BDC-DC54-B5C6-63C68E0EC0A4}"/>
              </a:ext>
            </a:extLst>
          </p:cNvPr>
          <p:cNvCxnSpPr>
            <a:cxnSpLocks/>
            <a:stCxn id="13" idx="3"/>
          </p:cNvCxnSpPr>
          <p:nvPr/>
        </p:nvCxnSpPr>
        <p:spPr>
          <a:xfrm>
            <a:off x="5566628" y="2703398"/>
            <a:ext cx="29545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9318E3A-C363-E6D7-FBD5-4E6191FA9CB3}"/>
              </a:ext>
            </a:extLst>
          </p:cNvPr>
          <p:cNvCxnSpPr>
            <a:cxnSpLocks/>
            <a:stCxn id="5" idx="3"/>
            <a:endCxn id="13" idx="1"/>
          </p:cNvCxnSpPr>
          <p:nvPr/>
        </p:nvCxnSpPr>
        <p:spPr>
          <a:xfrm>
            <a:off x="3618424" y="2703398"/>
            <a:ext cx="26446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32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2"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13" grpId="0"/>
      <p:bldP spid="15" grpId="0"/>
      <p:bldP spid="15" grpId="1"/>
      <p:bldP spid="16" grpId="0"/>
      <p:bldP spid="17" grpId="0"/>
      <p:bldP spid="17" grpId="1"/>
      <p:bldP spid="17"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3365B-17DA-FA20-0A5B-9FBEDEAB2C94}"/>
              </a:ext>
            </a:extLst>
          </p:cNvPr>
          <p:cNvSpPr>
            <a:spLocks noGrp="1"/>
          </p:cNvSpPr>
          <p:nvPr>
            <p:ph type="title"/>
          </p:nvPr>
        </p:nvSpPr>
        <p:spPr/>
        <p:txBody>
          <a:bodyPr/>
          <a:lstStyle/>
          <a:p>
            <a:r>
              <a:rPr lang="en-US">
                <a:ea typeface="Source Sans Pro"/>
              </a:rPr>
              <a:t>Who are the players? What is the point?</a:t>
            </a:r>
            <a:endParaRPr lang="en-US"/>
          </a:p>
        </p:txBody>
      </p:sp>
      <p:sp>
        <p:nvSpPr>
          <p:cNvPr id="3" name="Text Placeholder 2">
            <a:extLst>
              <a:ext uri="{FF2B5EF4-FFF2-40B4-BE49-F238E27FC236}">
                <a16:creationId xmlns:a16="http://schemas.microsoft.com/office/drawing/2014/main" id="{69CD5252-B5A1-679A-FB74-F23D58359A9E}"/>
              </a:ext>
            </a:extLst>
          </p:cNvPr>
          <p:cNvSpPr>
            <a:spLocks noGrp="1"/>
          </p:cNvSpPr>
          <p:nvPr>
            <p:ph type="body" sz="quarter" idx="13"/>
          </p:nvPr>
        </p:nvSpPr>
        <p:spPr>
          <a:xfrm>
            <a:off x="1721110" y="1675901"/>
            <a:ext cx="2512613" cy="1451508"/>
          </a:xfrm>
        </p:spPr>
        <p:txBody>
          <a:bodyPr vert="horz" lIns="68580" tIns="34290" rIns="68580" bIns="34290" rtlCol="0" anchor="t">
            <a:normAutofit/>
          </a:bodyPr>
          <a:lstStyle/>
          <a:p>
            <a:pPr marL="285750" indent="-285750">
              <a:buFont typeface="Arial" panose="020B0604020202020204" pitchFamily="34" charset="0"/>
              <a:buChar char="•"/>
            </a:pPr>
            <a:r>
              <a:rPr lang="en-US" sz="1650" dirty="0">
                <a:ea typeface="Source Sans Pro"/>
              </a:rPr>
              <a:t>Secretary of Treasury </a:t>
            </a:r>
            <a:endParaRPr lang="en-US" sz="1650" dirty="0"/>
          </a:p>
          <a:p>
            <a:pPr marL="285750" indent="-285750">
              <a:buFont typeface="Arial" panose="020B0604020202020204" pitchFamily="34" charset="0"/>
              <a:buChar char="•"/>
            </a:pPr>
            <a:r>
              <a:rPr lang="en-US" sz="1650" dirty="0">
                <a:ea typeface="Source Sans Pro"/>
              </a:rPr>
              <a:t>Climate Envoy</a:t>
            </a:r>
            <a:endParaRPr lang="en-US" sz="1650" dirty="0"/>
          </a:p>
          <a:p>
            <a:pPr marL="285750" indent="-285750">
              <a:buFont typeface="Arial" panose="020B0604020202020204" pitchFamily="34" charset="0"/>
              <a:buChar char="•"/>
            </a:pPr>
            <a:r>
              <a:rPr lang="en-US" sz="1650" dirty="0">
                <a:ea typeface="Source Sans Pro"/>
              </a:rPr>
              <a:t>Secretary of State</a:t>
            </a:r>
            <a:endParaRPr lang="en-US" sz="1650" dirty="0"/>
          </a:p>
          <a:p>
            <a:pPr marL="285750" indent="-285750">
              <a:buFont typeface="Arial" panose="020B0604020202020204" pitchFamily="34" charset="0"/>
              <a:buChar char="•"/>
            </a:pPr>
            <a:r>
              <a:rPr lang="en-US" sz="1650" dirty="0">
                <a:ea typeface="Source Sans Pro"/>
              </a:rPr>
              <a:t>President Chief of Staff (in some groups)</a:t>
            </a:r>
            <a:endParaRPr lang="en-US" sz="1650" dirty="0"/>
          </a:p>
        </p:txBody>
      </p:sp>
      <p:sp>
        <p:nvSpPr>
          <p:cNvPr id="6" name="Text Placeholder 2">
            <a:extLst>
              <a:ext uri="{FF2B5EF4-FFF2-40B4-BE49-F238E27FC236}">
                <a16:creationId xmlns:a16="http://schemas.microsoft.com/office/drawing/2014/main" id="{BD377616-FDF9-0ADB-B1BC-DEEC72B4A873}"/>
              </a:ext>
            </a:extLst>
          </p:cNvPr>
          <p:cNvSpPr txBox="1">
            <a:spLocks/>
          </p:cNvSpPr>
          <p:nvPr/>
        </p:nvSpPr>
        <p:spPr>
          <a:xfrm>
            <a:off x="3837889" y="4024529"/>
            <a:ext cx="3204440" cy="3054525"/>
          </a:xfrm>
          <a:prstGeom prst="rect">
            <a:avLst/>
          </a:prstGeom>
        </p:spPr>
        <p:txBody>
          <a:bodyPr vert="horz" lIns="68580" tIns="34290" rIns="68580" bIns="34290" rtlCol="0" anchor="t">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Source Sans Pro" panose="020B0503030403020204" pitchFamily="34"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Source Sans Pro" panose="020B0503030403020204" pitchFamily="34" charset="0"/>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Source Sans Pro" panose="020B0503030403020204" pitchFamily="34" charset="0"/>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Source Sans Pro" panose="020B0503030403020204" pitchFamily="34" charset="0"/>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latin typeface="Helvetica" pitchFamily="2" charset="0"/>
            </a:endParaRPr>
          </a:p>
        </p:txBody>
      </p:sp>
      <p:sp>
        <p:nvSpPr>
          <p:cNvPr id="7" name="Text Placeholder 2">
            <a:extLst>
              <a:ext uri="{FF2B5EF4-FFF2-40B4-BE49-F238E27FC236}">
                <a16:creationId xmlns:a16="http://schemas.microsoft.com/office/drawing/2014/main" id="{054D3788-DDA0-5F15-C30B-144D4388E525}"/>
              </a:ext>
            </a:extLst>
          </p:cNvPr>
          <p:cNvSpPr txBox="1">
            <a:spLocks/>
          </p:cNvSpPr>
          <p:nvPr/>
        </p:nvSpPr>
        <p:spPr>
          <a:xfrm>
            <a:off x="5152672" y="1684140"/>
            <a:ext cx="3938427" cy="1521866"/>
          </a:xfrm>
          <a:prstGeom prst="rect">
            <a:avLst/>
          </a:prstGeom>
        </p:spPr>
        <p:txBody>
          <a:bodyPr vert="horz" lIns="68580" tIns="34290" rIns="68580" bIns="34290" rtlCol="0" anchor="t">
            <a:normAutofit/>
          </a:bodyPr>
          <a:lstStyle>
            <a:defPPr marR="0" lvl="0" algn="l" rtl="0">
              <a:lnSpc>
                <a:spcPct val="100000"/>
              </a:lnSpc>
              <a:spcBef>
                <a:spcPts val="0"/>
              </a:spcBef>
              <a:spcAft>
                <a:spcPts val="0"/>
              </a:spcAft>
            </a:defPPr>
            <a:lvl1pPr marL="285750" indent="-285750">
              <a:buFont typeface="Arial" panose="020B0604020202020204" pitchFamily="34" charset="0"/>
              <a:buChar char="•"/>
              <a:defRPr sz="1650">
                <a:latin typeface="Helvetica" pitchFamily="2" charset="0"/>
                <a:ea typeface="Source Sans Pro"/>
              </a:defRPr>
            </a:lvl1pPr>
            <a:lvl2pPr marL="288925" indent="-173038">
              <a:buClr>
                <a:srgbClr val="00879F"/>
              </a:buClr>
              <a:buFont typeface="Arial" panose="020B0604020202020204" pitchFamily="34" charset="0"/>
              <a:buChar char="•"/>
              <a:tabLst/>
              <a:defRPr sz="1800">
                <a:latin typeface="Helvetica" pitchFamily="2" charset="0"/>
              </a:defRPr>
            </a:lvl2pPr>
            <a:lvl3pPr marL="635000" indent="-207963">
              <a:buClr>
                <a:srgbClr val="1F4C6D"/>
              </a:buClr>
              <a:buFont typeface="Wingdings" panose="05000000000000000000" pitchFamily="2" charset="2"/>
              <a:buChar char="§"/>
              <a:tabLst/>
              <a:defRPr sz="1800">
                <a:latin typeface="Helvetica" pitchFamily="2" charset="0"/>
              </a:defRPr>
            </a:lvl3pPr>
            <a:lvl4pPr marL="973138" indent="-166688">
              <a:buFont typeface="Courier New" panose="02070309020205020404" pitchFamily="49" charset="0"/>
              <a:buChar char="o"/>
              <a:tabLst/>
              <a:defRPr sz="1800">
                <a:latin typeface="Helvetica" pitchFamily="2" charset="0"/>
              </a:defRPr>
            </a:lvl4pPr>
            <a:lvl5pPr>
              <a:defRPr>
                <a:latin typeface="Helvetica"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Finance Minister and Climate Envoy</a:t>
            </a:r>
          </a:p>
          <a:p>
            <a:r>
              <a:rPr lang="en-US" dirty="0"/>
              <a:t>Minister for Justice, Communications, and Foreign Affairs</a:t>
            </a:r>
          </a:p>
          <a:p>
            <a:r>
              <a:rPr lang="en-US" dirty="0"/>
              <a:t>Prime Minister Chief of Staff</a:t>
            </a:r>
          </a:p>
        </p:txBody>
      </p:sp>
      <p:sp>
        <p:nvSpPr>
          <p:cNvPr id="8" name="TextBox 7">
            <a:extLst>
              <a:ext uri="{FF2B5EF4-FFF2-40B4-BE49-F238E27FC236}">
                <a16:creationId xmlns:a16="http://schemas.microsoft.com/office/drawing/2014/main" id="{6ED4D629-1D54-1C18-640D-0273ECD3B23C}"/>
              </a:ext>
            </a:extLst>
          </p:cNvPr>
          <p:cNvSpPr txBox="1"/>
          <p:nvPr/>
        </p:nvSpPr>
        <p:spPr>
          <a:xfrm>
            <a:off x="1495943" y="1273119"/>
            <a:ext cx="3142211" cy="3462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800" dirty="0">
                <a:latin typeface="Helvetica" pitchFamily="2" charset="0"/>
                <a:cs typeface="Adobe Devanagari" panose="02040503050201020203" pitchFamily="18" charset="0"/>
              </a:rPr>
              <a:t>United States Ministers </a:t>
            </a:r>
          </a:p>
        </p:txBody>
      </p:sp>
      <p:sp>
        <p:nvSpPr>
          <p:cNvPr id="9" name="TextBox 8">
            <a:extLst>
              <a:ext uri="{FF2B5EF4-FFF2-40B4-BE49-F238E27FC236}">
                <a16:creationId xmlns:a16="http://schemas.microsoft.com/office/drawing/2014/main" id="{59919276-04B6-44C7-E81C-7BCE986B98DE}"/>
              </a:ext>
            </a:extLst>
          </p:cNvPr>
          <p:cNvSpPr txBox="1"/>
          <p:nvPr/>
        </p:nvSpPr>
        <p:spPr>
          <a:xfrm>
            <a:off x="5152672" y="1273120"/>
            <a:ext cx="3142211" cy="3462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800" dirty="0">
                <a:latin typeface="Helvetica" pitchFamily="2" charset="0"/>
                <a:cs typeface="Adobe Devanagari" panose="02040503050201020203" pitchFamily="18" charset="0"/>
              </a:rPr>
              <a:t>Tuvalu Ministers </a:t>
            </a:r>
          </a:p>
        </p:txBody>
      </p:sp>
      <p:sp>
        <p:nvSpPr>
          <p:cNvPr id="10" name="TextBox 9">
            <a:extLst>
              <a:ext uri="{FF2B5EF4-FFF2-40B4-BE49-F238E27FC236}">
                <a16:creationId xmlns:a16="http://schemas.microsoft.com/office/drawing/2014/main" id="{A5381EA0-A117-52CE-2F69-10A54B277628}"/>
              </a:ext>
            </a:extLst>
          </p:cNvPr>
          <p:cNvSpPr txBox="1"/>
          <p:nvPr/>
        </p:nvSpPr>
        <p:spPr>
          <a:xfrm>
            <a:off x="68531" y="1695769"/>
            <a:ext cx="1812866" cy="80791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600" dirty="0">
                <a:solidFill>
                  <a:srgbClr val="1F4C6D"/>
                </a:solidFill>
                <a:latin typeface="Helvetica" pitchFamily="2" charset="0"/>
                <a:cs typeface="Adobe Devanagari" panose="02040503050201020203" pitchFamily="18" charset="0"/>
              </a:rPr>
              <a:t>Round 1:</a:t>
            </a:r>
          </a:p>
          <a:p>
            <a:r>
              <a:rPr lang="en-US" sz="1600" dirty="0">
                <a:solidFill>
                  <a:srgbClr val="1F4C6D"/>
                </a:solidFill>
                <a:latin typeface="Helvetica" pitchFamily="2" charset="0"/>
                <a:cs typeface="Adobe Devanagari" panose="02040503050201020203" pitchFamily="18" charset="0"/>
              </a:rPr>
              <a:t>Separate internal negotiations</a:t>
            </a:r>
          </a:p>
        </p:txBody>
      </p:sp>
      <p:sp>
        <p:nvSpPr>
          <p:cNvPr id="4" name="Vertical Scroll 3">
            <a:extLst>
              <a:ext uri="{FF2B5EF4-FFF2-40B4-BE49-F238E27FC236}">
                <a16:creationId xmlns:a16="http://schemas.microsoft.com/office/drawing/2014/main" id="{4C8FA506-922E-2711-5136-0D5EA7CE2011}"/>
              </a:ext>
            </a:extLst>
          </p:cNvPr>
          <p:cNvSpPr/>
          <p:nvPr/>
        </p:nvSpPr>
        <p:spPr>
          <a:xfrm>
            <a:off x="2332035" y="3187807"/>
            <a:ext cx="1333345" cy="1474939"/>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50" dirty="0">
              <a:latin typeface="Helvetica" pitchFamily="2" charset="0"/>
              <a:cs typeface="Adobe Devanagari" panose="02040503050201020203" pitchFamily="18" charset="0"/>
            </a:endParaRPr>
          </a:p>
        </p:txBody>
      </p:sp>
      <p:sp>
        <p:nvSpPr>
          <p:cNvPr id="14" name="Vertical Scroll 13">
            <a:extLst>
              <a:ext uri="{FF2B5EF4-FFF2-40B4-BE49-F238E27FC236}">
                <a16:creationId xmlns:a16="http://schemas.microsoft.com/office/drawing/2014/main" id="{D75211E1-8441-9BB6-B455-C6D401FA8D4B}"/>
              </a:ext>
            </a:extLst>
          </p:cNvPr>
          <p:cNvSpPr/>
          <p:nvPr/>
        </p:nvSpPr>
        <p:spPr>
          <a:xfrm>
            <a:off x="5720861" y="3186702"/>
            <a:ext cx="1364595" cy="1474939"/>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50" dirty="0">
              <a:latin typeface="Helvetica" pitchFamily="2" charset="0"/>
              <a:cs typeface="Adobe Devanagari" panose="02040503050201020203" pitchFamily="18" charset="0"/>
            </a:endParaRPr>
          </a:p>
        </p:txBody>
      </p:sp>
      <p:sp>
        <p:nvSpPr>
          <p:cNvPr id="15" name="TextBox 14">
            <a:extLst>
              <a:ext uri="{FF2B5EF4-FFF2-40B4-BE49-F238E27FC236}">
                <a16:creationId xmlns:a16="http://schemas.microsoft.com/office/drawing/2014/main" id="{3D92953C-5B42-B14F-8762-30D5DF8B73A2}"/>
              </a:ext>
            </a:extLst>
          </p:cNvPr>
          <p:cNvSpPr txBox="1"/>
          <p:nvPr/>
        </p:nvSpPr>
        <p:spPr>
          <a:xfrm>
            <a:off x="2458927" y="3681799"/>
            <a:ext cx="1036981" cy="646331"/>
          </a:xfrm>
          <a:prstGeom prst="rect">
            <a:avLst/>
          </a:prstGeom>
          <a:noFill/>
        </p:spPr>
        <p:txBody>
          <a:bodyPr wrap="square" rtlCol="0">
            <a:spAutoFit/>
          </a:bodyPr>
          <a:lstStyle/>
          <a:p>
            <a:r>
              <a:rPr lang="en-US" sz="900" dirty="0">
                <a:solidFill>
                  <a:srgbClr val="1F4C6D"/>
                </a:solidFill>
                <a:latin typeface="Helvetica" pitchFamily="2" charset="0"/>
                <a:cs typeface="Adobe Devanagari" panose="02040503050201020203" pitchFamily="18" charset="0"/>
              </a:rPr>
              <a:t>Instructions for US Climate Envoy Chief of Staff </a:t>
            </a:r>
          </a:p>
        </p:txBody>
      </p:sp>
      <p:sp>
        <p:nvSpPr>
          <p:cNvPr id="16" name="TextBox 15">
            <a:extLst>
              <a:ext uri="{FF2B5EF4-FFF2-40B4-BE49-F238E27FC236}">
                <a16:creationId xmlns:a16="http://schemas.microsoft.com/office/drawing/2014/main" id="{A8B6D53D-88E4-5BFD-DD73-7AFAA6A0BF26}"/>
              </a:ext>
            </a:extLst>
          </p:cNvPr>
          <p:cNvSpPr txBox="1"/>
          <p:nvPr/>
        </p:nvSpPr>
        <p:spPr>
          <a:xfrm>
            <a:off x="5884668" y="3681797"/>
            <a:ext cx="1036981" cy="646331"/>
          </a:xfrm>
          <a:prstGeom prst="rect">
            <a:avLst/>
          </a:prstGeom>
          <a:noFill/>
        </p:spPr>
        <p:txBody>
          <a:bodyPr wrap="square" rtlCol="0">
            <a:spAutoFit/>
          </a:bodyPr>
          <a:lstStyle/>
          <a:p>
            <a:r>
              <a:rPr lang="en-US" sz="900" dirty="0">
                <a:solidFill>
                  <a:srgbClr val="1F4C6D"/>
                </a:solidFill>
                <a:latin typeface="Helvetica" pitchFamily="2" charset="0"/>
                <a:cs typeface="Adobe Devanagari" panose="02040503050201020203" pitchFamily="18" charset="0"/>
              </a:rPr>
              <a:t>Instructions for Tuvalu Climate Envoy Chief of Staff </a:t>
            </a:r>
          </a:p>
        </p:txBody>
      </p:sp>
      <p:sp>
        <p:nvSpPr>
          <p:cNvPr id="5" name="TextBox 4">
            <a:extLst>
              <a:ext uri="{FF2B5EF4-FFF2-40B4-BE49-F238E27FC236}">
                <a16:creationId xmlns:a16="http://schemas.microsoft.com/office/drawing/2014/main" id="{6B1D5403-C912-3AF2-CB0D-265B311D7BAF}"/>
              </a:ext>
            </a:extLst>
          </p:cNvPr>
          <p:cNvSpPr txBox="1"/>
          <p:nvPr/>
        </p:nvSpPr>
        <p:spPr>
          <a:xfrm>
            <a:off x="68531" y="3709058"/>
            <a:ext cx="1812866" cy="5616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600" dirty="0">
                <a:solidFill>
                  <a:srgbClr val="1F4C6D"/>
                </a:solidFill>
                <a:latin typeface="Helvetica" pitchFamily="2" charset="0"/>
                <a:cs typeface="Adobe Devanagari" panose="02040503050201020203" pitchFamily="18" charset="0"/>
              </a:rPr>
              <a:t>Outcome of Round I</a:t>
            </a:r>
          </a:p>
        </p:txBody>
      </p:sp>
    </p:spTree>
    <p:extLst>
      <p:ext uri="{BB962C8B-B14F-4D97-AF65-F5344CB8AC3E}">
        <p14:creationId xmlns:p14="http://schemas.microsoft.com/office/powerpoint/2010/main" val="257909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animBg="1"/>
      <p:bldP spid="14" grpId="0" animBg="1"/>
      <p:bldP spid="15" grpId="0"/>
      <p:bldP spid="16"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72EA5-3EAE-5118-00FE-0FD321AE2F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964C9D-2F97-2D54-A3A9-492F16EB9F18}"/>
              </a:ext>
            </a:extLst>
          </p:cNvPr>
          <p:cNvSpPr>
            <a:spLocks noGrp="1"/>
          </p:cNvSpPr>
          <p:nvPr>
            <p:ph type="title"/>
          </p:nvPr>
        </p:nvSpPr>
        <p:spPr/>
        <p:txBody>
          <a:bodyPr/>
          <a:lstStyle/>
          <a:p>
            <a:r>
              <a:rPr lang="en-US">
                <a:ea typeface="Source Sans Pro"/>
              </a:rPr>
              <a:t>Who are the players? What is the point?</a:t>
            </a:r>
            <a:endParaRPr lang="en-US"/>
          </a:p>
        </p:txBody>
      </p:sp>
      <p:sp>
        <p:nvSpPr>
          <p:cNvPr id="6" name="Text Placeholder 2">
            <a:extLst>
              <a:ext uri="{FF2B5EF4-FFF2-40B4-BE49-F238E27FC236}">
                <a16:creationId xmlns:a16="http://schemas.microsoft.com/office/drawing/2014/main" id="{146DD62B-7787-B8D0-169C-8502E4B959A9}"/>
              </a:ext>
            </a:extLst>
          </p:cNvPr>
          <p:cNvSpPr txBox="1">
            <a:spLocks/>
          </p:cNvSpPr>
          <p:nvPr/>
        </p:nvSpPr>
        <p:spPr>
          <a:xfrm>
            <a:off x="3837889" y="4024529"/>
            <a:ext cx="3204440" cy="3054525"/>
          </a:xfrm>
          <a:prstGeom prst="rect">
            <a:avLst/>
          </a:prstGeom>
        </p:spPr>
        <p:txBody>
          <a:bodyPr vert="horz" lIns="68580" tIns="34290" rIns="68580" bIns="34290" rtlCol="0" anchor="t">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Source Sans Pro" panose="020B0503030403020204" pitchFamily="34"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Source Sans Pro" panose="020B0503030403020204" pitchFamily="34" charset="0"/>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Source Sans Pro" panose="020B0503030403020204" pitchFamily="34" charset="0"/>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Source Sans Pro" panose="020B0503030403020204" pitchFamily="34" charset="0"/>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latin typeface="Helvetica" pitchFamily="2" charset="0"/>
            </a:endParaRPr>
          </a:p>
        </p:txBody>
      </p:sp>
      <p:sp>
        <p:nvSpPr>
          <p:cNvPr id="4" name="Vertical Scroll 3">
            <a:extLst>
              <a:ext uri="{FF2B5EF4-FFF2-40B4-BE49-F238E27FC236}">
                <a16:creationId xmlns:a16="http://schemas.microsoft.com/office/drawing/2014/main" id="{EA04AB46-9F70-28A3-728C-FEC74ECA6904}"/>
              </a:ext>
            </a:extLst>
          </p:cNvPr>
          <p:cNvSpPr/>
          <p:nvPr/>
        </p:nvSpPr>
        <p:spPr>
          <a:xfrm>
            <a:off x="2371791" y="1207932"/>
            <a:ext cx="1333345" cy="1474939"/>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50" dirty="0">
              <a:latin typeface="Helvetica" pitchFamily="2" charset="0"/>
              <a:cs typeface="Adobe Devanagari" panose="02040503050201020203" pitchFamily="18" charset="0"/>
            </a:endParaRPr>
          </a:p>
        </p:txBody>
      </p:sp>
      <p:sp>
        <p:nvSpPr>
          <p:cNvPr id="14" name="Vertical Scroll 13">
            <a:extLst>
              <a:ext uri="{FF2B5EF4-FFF2-40B4-BE49-F238E27FC236}">
                <a16:creationId xmlns:a16="http://schemas.microsoft.com/office/drawing/2014/main" id="{DDCD8A99-7BF4-1F48-A6F4-7BECE891D8E9}"/>
              </a:ext>
            </a:extLst>
          </p:cNvPr>
          <p:cNvSpPr/>
          <p:nvPr/>
        </p:nvSpPr>
        <p:spPr>
          <a:xfrm>
            <a:off x="5760617" y="1206827"/>
            <a:ext cx="1364595" cy="1474939"/>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50" dirty="0">
              <a:latin typeface="Helvetica" pitchFamily="2" charset="0"/>
              <a:cs typeface="Adobe Devanagari" panose="02040503050201020203" pitchFamily="18" charset="0"/>
            </a:endParaRPr>
          </a:p>
        </p:txBody>
      </p:sp>
      <p:sp>
        <p:nvSpPr>
          <p:cNvPr id="15" name="TextBox 14">
            <a:extLst>
              <a:ext uri="{FF2B5EF4-FFF2-40B4-BE49-F238E27FC236}">
                <a16:creationId xmlns:a16="http://schemas.microsoft.com/office/drawing/2014/main" id="{B664DDA0-0825-2F2D-93E4-6C03F7751020}"/>
              </a:ext>
            </a:extLst>
          </p:cNvPr>
          <p:cNvSpPr txBox="1"/>
          <p:nvPr/>
        </p:nvSpPr>
        <p:spPr>
          <a:xfrm>
            <a:off x="2498683" y="1701924"/>
            <a:ext cx="1036981" cy="646331"/>
          </a:xfrm>
          <a:prstGeom prst="rect">
            <a:avLst/>
          </a:prstGeom>
          <a:noFill/>
        </p:spPr>
        <p:txBody>
          <a:bodyPr wrap="square" rtlCol="0">
            <a:spAutoFit/>
          </a:bodyPr>
          <a:lstStyle/>
          <a:p>
            <a:r>
              <a:rPr lang="en-US" sz="900" dirty="0">
                <a:solidFill>
                  <a:srgbClr val="1F4C6D"/>
                </a:solidFill>
                <a:latin typeface="Helvetica" pitchFamily="2" charset="0"/>
                <a:cs typeface="Adobe Devanagari" panose="02040503050201020203" pitchFamily="18" charset="0"/>
              </a:rPr>
              <a:t>Instructions for US Climate Envoy Chief of Staff </a:t>
            </a:r>
          </a:p>
        </p:txBody>
      </p:sp>
      <p:sp>
        <p:nvSpPr>
          <p:cNvPr id="16" name="TextBox 15">
            <a:extLst>
              <a:ext uri="{FF2B5EF4-FFF2-40B4-BE49-F238E27FC236}">
                <a16:creationId xmlns:a16="http://schemas.microsoft.com/office/drawing/2014/main" id="{9AA95232-05BD-4E9A-2D67-6D1BF5F3128E}"/>
              </a:ext>
            </a:extLst>
          </p:cNvPr>
          <p:cNvSpPr txBox="1"/>
          <p:nvPr/>
        </p:nvSpPr>
        <p:spPr>
          <a:xfrm>
            <a:off x="5924424" y="1701922"/>
            <a:ext cx="1036981" cy="646331"/>
          </a:xfrm>
          <a:prstGeom prst="rect">
            <a:avLst/>
          </a:prstGeom>
          <a:noFill/>
        </p:spPr>
        <p:txBody>
          <a:bodyPr wrap="square" rtlCol="0">
            <a:spAutoFit/>
          </a:bodyPr>
          <a:lstStyle/>
          <a:p>
            <a:r>
              <a:rPr lang="en-US" sz="900" dirty="0">
                <a:solidFill>
                  <a:srgbClr val="1F4C6D"/>
                </a:solidFill>
                <a:latin typeface="Helvetica" pitchFamily="2" charset="0"/>
                <a:cs typeface="Adobe Devanagari" panose="02040503050201020203" pitchFamily="18" charset="0"/>
              </a:rPr>
              <a:t>Instructions for Tuvalu Climate Envoy Chief of Staff </a:t>
            </a:r>
          </a:p>
        </p:txBody>
      </p:sp>
      <p:sp>
        <p:nvSpPr>
          <p:cNvPr id="5" name="TextBox 4">
            <a:extLst>
              <a:ext uri="{FF2B5EF4-FFF2-40B4-BE49-F238E27FC236}">
                <a16:creationId xmlns:a16="http://schemas.microsoft.com/office/drawing/2014/main" id="{5DE26181-1E67-8257-6F0B-9BF82D7D992D}"/>
              </a:ext>
            </a:extLst>
          </p:cNvPr>
          <p:cNvSpPr txBox="1"/>
          <p:nvPr/>
        </p:nvSpPr>
        <p:spPr>
          <a:xfrm>
            <a:off x="108287" y="1729183"/>
            <a:ext cx="1812866" cy="5616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600" dirty="0">
                <a:solidFill>
                  <a:srgbClr val="1F4C6D"/>
                </a:solidFill>
                <a:latin typeface="Helvetica" pitchFamily="2" charset="0"/>
                <a:cs typeface="Adobe Devanagari" panose="02040503050201020203" pitchFamily="18" charset="0"/>
              </a:rPr>
              <a:t>Outcome of Round I</a:t>
            </a:r>
          </a:p>
        </p:txBody>
      </p:sp>
      <p:sp>
        <p:nvSpPr>
          <p:cNvPr id="13" name="TextBox 12">
            <a:extLst>
              <a:ext uri="{FF2B5EF4-FFF2-40B4-BE49-F238E27FC236}">
                <a16:creationId xmlns:a16="http://schemas.microsoft.com/office/drawing/2014/main" id="{67B1BA25-A400-56C3-52C1-B45C70933266}"/>
              </a:ext>
            </a:extLst>
          </p:cNvPr>
          <p:cNvSpPr txBox="1"/>
          <p:nvPr/>
        </p:nvSpPr>
        <p:spPr>
          <a:xfrm>
            <a:off x="165272" y="3567260"/>
            <a:ext cx="1812866" cy="5616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1600" dirty="0">
                <a:solidFill>
                  <a:srgbClr val="1F4C6D"/>
                </a:solidFill>
                <a:latin typeface="Helvetica" pitchFamily="2" charset="0"/>
                <a:cs typeface="Adobe Devanagari" panose="02040503050201020203" pitchFamily="18" charset="0"/>
              </a:rPr>
              <a:t>Round 2 negotiations</a:t>
            </a:r>
          </a:p>
        </p:txBody>
      </p:sp>
      <p:sp>
        <p:nvSpPr>
          <p:cNvPr id="17" name="TextBox 16">
            <a:extLst>
              <a:ext uri="{FF2B5EF4-FFF2-40B4-BE49-F238E27FC236}">
                <a16:creationId xmlns:a16="http://schemas.microsoft.com/office/drawing/2014/main" id="{8BC0D72C-710D-5F74-DF5D-5517E24AA9A3}"/>
              </a:ext>
            </a:extLst>
          </p:cNvPr>
          <p:cNvSpPr txBox="1"/>
          <p:nvPr/>
        </p:nvSpPr>
        <p:spPr>
          <a:xfrm>
            <a:off x="1675363" y="3526284"/>
            <a:ext cx="2726200" cy="5616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600" dirty="0">
                <a:latin typeface="Helvetica" pitchFamily="2" charset="0"/>
                <a:cs typeface="Adobe Devanagari" panose="02040503050201020203" pitchFamily="18" charset="0"/>
              </a:rPr>
              <a:t>United States Chief of Staff to Climate Envoy </a:t>
            </a:r>
          </a:p>
        </p:txBody>
      </p:sp>
      <p:sp>
        <p:nvSpPr>
          <p:cNvPr id="19" name="TextBox 18">
            <a:extLst>
              <a:ext uri="{FF2B5EF4-FFF2-40B4-BE49-F238E27FC236}">
                <a16:creationId xmlns:a16="http://schemas.microsoft.com/office/drawing/2014/main" id="{83419772-8576-AABB-0E36-599B3CCD601B}"/>
              </a:ext>
            </a:extLst>
          </p:cNvPr>
          <p:cNvSpPr txBox="1"/>
          <p:nvPr/>
        </p:nvSpPr>
        <p:spPr>
          <a:xfrm>
            <a:off x="5044149" y="3565858"/>
            <a:ext cx="3142211" cy="5616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600" dirty="0">
                <a:latin typeface="Helvetica" pitchFamily="2" charset="0"/>
                <a:cs typeface="Adobe Devanagari" panose="02040503050201020203" pitchFamily="18" charset="0"/>
              </a:rPr>
              <a:t>Tuvalu Chief of Staff to Climate Envoy </a:t>
            </a:r>
          </a:p>
        </p:txBody>
      </p:sp>
      <p:sp>
        <p:nvSpPr>
          <p:cNvPr id="20" name="Down Arrow 19">
            <a:extLst>
              <a:ext uri="{FF2B5EF4-FFF2-40B4-BE49-F238E27FC236}">
                <a16:creationId xmlns:a16="http://schemas.microsoft.com/office/drawing/2014/main" id="{B423F246-E3F9-5260-6851-64E1DFA2B35D}"/>
              </a:ext>
            </a:extLst>
          </p:cNvPr>
          <p:cNvSpPr/>
          <p:nvPr/>
        </p:nvSpPr>
        <p:spPr>
          <a:xfrm>
            <a:off x="2959550" y="2839345"/>
            <a:ext cx="78913" cy="615405"/>
          </a:xfrm>
          <a:prstGeom prst="down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a:extLst>
              <a:ext uri="{FF2B5EF4-FFF2-40B4-BE49-F238E27FC236}">
                <a16:creationId xmlns:a16="http://schemas.microsoft.com/office/drawing/2014/main" id="{5D55F1B4-0292-8195-2F50-DA44CEEB9E01}"/>
              </a:ext>
            </a:extLst>
          </p:cNvPr>
          <p:cNvSpPr/>
          <p:nvPr/>
        </p:nvSpPr>
        <p:spPr>
          <a:xfrm>
            <a:off x="6364001" y="2812729"/>
            <a:ext cx="78913" cy="615405"/>
          </a:xfrm>
          <a:prstGeom prst="down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eft-Right Arrow 21">
            <a:extLst>
              <a:ext uri="{FF2B5EF4-FFF2-40B4-BE49-F238E27FC236}">
                <a16:creationId xmlns:a16="http://schemas.microsoft.com/office/drawing/2014/main" id="{46F56DF3-94FA-E05E-5DDA-9FD8A283F47D}"/>
              </a:ext>
            </a:extLst>
          </p:cNvPr>
          <p:cNvSpPr/>
          <p:nvPr/>
        </p:nvSpPr>
        <p:spPr>
          <a:xfrm rot="10800000">
            <a:off x="4318617" y="3747093"/>
            <a:ext cx="1042579" cy="111480"/>
          </a:xfrm>
          <a:prstGeom prst="leftRight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a:extLst>
              <a:ext uri="{FF2B5EF4-FFF2-40B4-BE49-F238E27FC236}">
                <a16:creationId xmlns:a16="http://schemas.microsoft.com/office/drawing/2014/main" id="{A0A6125D-2924-C955-DF2E-5EB085C15C35}"/>
              </a:ext>
            </a:extLst>
          </p:cNvPr>
          <p:cNvSpPr txBox="1">
            <a:spLocks/>
          </p:cNvSpPr>
          <p:nvPr/>
        </p:nvSpPr>
        <p:spPr>
          <a:xfrm>
            <a:off x="3936257" y="2838901"/>
            <a:ext cx="2090369" cy="7055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latin typeface="Helvetica" pitchFamily="2" charset="0"/>
                <a:cs typeface="Adobe Devanagari" panose="02040503050201020203" pitchFamily="18" charset="0"/>
              </a:rPr>
              <a:t>Negotiations based on instructions from Round I</a:t>
            </a:r>
          </a:p>
        </p:txBody>
      </p:sp>
    </p:spTree>
    <p:extLst>
      <p:ext uri="{BB962C8B-B14F-4D97-AF65-F5344CB8AC3E}">
        <p14:creationId xmlns:p14="http://schemas.microsoft.com/office/powerpoint/2010/main" val="36951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9" grpId="0"/>
      <p:bldP spid="20" grpId="0" animBg="1"/>
      <p:bldP spid="21" grpId="0" animBg="1"/>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05A55-AC62-5621-6217-5C7E56BCA4F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65E599-C8F7-3488-9ECD-4E7EA78C499E}"/>
              </a:ext>
            </a:extLst>
          </p:cNvPr>
          <p:cNvSpPr>
            <a:spLocks noGrp="1"/>
          </p:cNvSpPr>
          <p:nvPr>
            <p:ph sz="quarter" idx="13"/>
          </p:nvPr>
        </p:nvSpPr>
        <p:spPr/>
        <p:txBody>
          <a:bodyPr/>
          <a:lstStyle/>
          <a:p>
            <a:r>
              <a:rPr lang="en-US" dirty="0"/>
              <a:t>The Timeline and logistics</a:t>
            </a:r>
          </a:p>
          <a:p>
            <a:r>
              <a:rPr lang="en-US" dirty="0"/>
              <a:t>(Version 1)</a:t>
            </a:r>
          </a:p>
        </p:txBody>
      </p:sp>
    </p:spTree>
    <p:extLst>
      <p:ext uri="{BB962C8B-B14F-4D97-AF65-F5344CB8AC3E}">
        <p14:creationId xmlns:p14="http://schemas.microsoft.com/office/powerpoint/2010/main" val="1600730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D8561-1858-76D6-5EB9-DE4850641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B88386-78AC-88D4-8D38-0285E687EB5E}"/>
              </a:ext>
            </a:extLst>
          </p:cNvPr>
          <p:cNvSpPr>
            <a:spLocks noGrp="1"/>
          </p:cNvSpPr>
          <p:nvPr>
            <p:ph type="title"/>
          </p:nvPr>
        </p:nvSpPr>
        <p:spPr/>
        <p:txBody>
          <a:bodyPr/>
          <a:lstStyle/>
          <a:p>
            <a:r>
              <a:rPr lang="en-US" dirty="0"/>
              <a:t>Timeline Version 1</a:t>
            </a:r>
          </a:p>
        </p:txBody>
      </p:sp>
      <p:sp>
        <p:nvSpPr>
          <p:cNvPr id="3" name="Slide Number Placeholder 2">
            <a:extLst>
              <a:ext uri="{FF2B5EF4-FFF2-40B4-BE49-F238E27FC236}">
                <a16:creationId xmlns:a16="http://schemas.microsoft.com/office/drawing/2014/main" id="{92C1D996-3755-2F88-EA43-9E00B52B4893}"/>
              </a:ext>
            </a:extLst>
          </p:cNvPr>
          <p:cNvSpPr>
            <a:spLocks noGrp="1"/>
          </p:cNvSpPr>
          <p:nvPr>
            <p:ph type="sldNum" idx="12"/>
          </p:nvPr>
        </p:nvSpPr>
        <p:spPr/>
        <p:txBody>
          <a:bodyPr>
            <a:normAutofit lnSpcReduction="10000"/>
          </a:bodyPr>
          <a:lstStyle/>
          <a:p>
            <a:pPr algn="r"/>
            <a:fld id="{00000000-1234-1234-1234-123412341234}" type="slidenum">
              <a:rPr lang="en" smtClean="0"/>
              <a:pPr algn="r"/>
              <a:t>16</a:t>
            </a:fld>
            <a:endParaRPr lang="en" dirty="0"/>
          </a:p>
        </p:txBody>
      </p:sp>
      <p:sp>
        <p:nvSpPr>
          <p:cNvPr id="4" name="Text Placeholder 3">
            <a:extLst>
              <a:ext uri="{FF2B5EF4-FFF2-40B4-BE49-F238E27FC236}">
                <a16:creationId xmlns:a16="http://schemas.microsoft.com/office/drawing/2014/main" id="{7907DAD5-6A8A-E0C0-BD70-3C3C2F994532}"/>
              </a:ext>
            </a:extLst>
          </p:cNvPr>
          <p:cNvSpPr>
            <a:spLocks noGrp="1"/>
          </p:cNvSpPr>
          <p:nvPr>
            <p:ph type="body" sz="quarter" idx="13"/>
          </p:nvPr>
        </p:nvSpPr>
        <p:spPr>
          <a:xfrm>
            <a:off x="311701" y="1248878"/>
            <a:ext cx="8241749" cy="3054525"/>
          </a:xfrm>
        </p:spPr>
        <p:txBody>
          <a:bodyPr/>
          <a:lstStyle/>
          <a:p>
            <a:pPr marL="285750" indent="-285750">
              <a:spcBef>
                <a:spcPts val="1200"/>
              </a:spcBef>
              <a:spcAft>
                <a:spcPts val="1200"/>
              </a:spcAft>
              <a:buFont typeface="Arial" panose="020B0604020202020204" pitchFamily="34" charset="0"/>
              <a:buChar char="•"/>
            </a:pPr>
            <a:r>
              <a:rPr lang="en-US" sz="1600" b="1" dirty="0"/>
              <a:t>60 minutes: 		Round 1</a:t>
            </a:r>
            <a:br>
              <a:rPr lang="en-US" sz="1600" b="1" dirty="0"/>
            </a:br>
            <a:r>
              <a:rPr lang="en-US" sz="1600" b="1" dirty="0"/>
              <a:t>			</a:t>
            </a:r>
            <a:r>
              <a:rPr lang="en-US" sz="1600" dirty="0"/>
              <a:t>Ministers draft instructions</a:t>
            </a:r>
          </a:p>
          <a:p>
            <a:pPr marL="285750" indent="-285750">
              <a:spcBef>
                <a:spcPts val="1200"/>
              </a:spcBef>
              <a:spcAft>
                <a:spcPts val="1200"/>
              </a:spcAft>
              <a:buFont typeface="Arial" panose="020B0604020202020204" pitchFamily="34" charset="0"/>
              <a:buChar char="•"/>
            </a:pPr>
            <a:r>
              <a:rPr lang="en-US" sz="1600" b="1" dirty="0"/>
              <a:t>5 minutes:		Break</a:t>
            </a:r>
            <a:br>
              <a:rPr lang="en-US" sz="1600" b="1" dirty="0"/>
            </a:br>
            <a:r>
              <a:rPr lang="en-US" sz="1600" dirty="0"/>
              <a:t>			You will receive your instructions for Round 2</a:t>
            </a:r>
          </a:p>
          <a:p>
            <a:pPr marL="285750" indent="-285750">
              <a:spcBef>
                <a:spcPts val="1200"/>
              </a:spcBef>
              <a:spcAft>
                <a:spcPts val="1200"/>
              </a:spcAft>
              <a:buFont typeface="Arial" panose="020B0604020202020204" pitchFamily="34" charset="0"/>
              <a:buChar char="•"/>
            </a:pPr>
            <a:r>
              <a:rPr lang="en-US" sz="1600" b="1" dirty="0"/>
              <a:t>25 minutes:		Preparation for Round 2</a:t>
            </a:r>
          </a:p>
          <a:p>
            <a:pPr marL="285750" indent="-285750">
              <a:spcBef>
                <a:spcPts val="1200"/>
              </a:spcBef>
              <a:spcAft>
                <a:spcPts val="1200"/>
              </a:spcAft>
              <a:buFont typeface="Arial" panose="020B0604020202020204" pitchFamily="34" charset="0"/>
              <a:buChar char="•"/>
            </a:pPr>
            <a:r>
              <a:rPr lang="en-US" sz="1600" b="1" dirty="0"/>
              <a:t>60 minutes: 		Round 2</a:t>
            </a:r>
            <a:br>
              <a:rPr lang="en-US" sz="1600" dirty="0"/>
            </a:br>
            <a:r>
              <a:rPr lang="en-US" sz="1600" dirty="0"/>
              <a:t>			You negotiate as the Chiefs of Staff to the Climate Envoys</a:t>
            </a:r>
          </a:p>
        </p:txBody>
      </p:sp>
    </p:spTree>
    <p:extLst>
      <p:ext uri="{BB962C8B-B14F-4D97-AF65-F5344CB8AC3E}">
        <p14:creationId xmlns:p14="http://schemas.microsoft.com/office/powerpoint/2010/main" val="1835183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13A41-F805-0746-0FBB-4174D5A34A2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28411B1-BD2B-FC07-00C0-C440A88F1B99}"/>
              </a:ext>
            </a:extLst>
          </p:cNvPr>
          <p:cNvSpPr>
            <a:spLocks noGrp="1"/>
          </p:cNvSpPr>
          <p:nvPr>
            <p:ph type="sldNum" idx="12"/>
          </p:nvPr>
        </p:nvSpPr>
        <p:spPr/>
        <p:txBody>
          <a:bodyPr>
            <a:normAutofit lnSpcReduction="10000"/>
          </a:bodyPr>
          <a:lstStyle/>
          <a:p>
            <a:pPr algn="r"/>
            <a:fld id="{00000000-1234-1234-1234-123412341234}" type="slidenum">
              <a:rPr lang="en" smtClean="0"/>
              <a:pPr algn="r"/>
              <a:t>17</a:t>
            </a:fld>
            <a:endParaRPr lang="en" dirty="0"/>
          </a:p>
        </p:txBody>
      </p:sp>
      <p:sp>
        <p:nvSpPr>
          <p:cNvPr id="3" name="Text Placeholder 2">
            <a:extLst>
              <a:ext uri="{FF2B5EF4-FFF2-40B4-BE49-F238E27FC236}">
                <a16:creationId xmlns:a16="http://schemas.microsoft.com/office/drawing/2014/main" id="{0B5FD48C-9391-2F67-82DB-E7DFA905B171}"/>
              </a:ext>
            </a:extLst>
          </p:cNvPr>
          <p:cNvSpPr>
            <a:spLocks noGrp="1"/>
          </p:cNvSpPr>
          <p:nvPr>
            <p:ph type="body" idx="1"/>
          </p:nvPr>
        </p:nvSpPr>
        <p:spPr>
          <a:xfrm>
            <a:off x="4710544" y="3150704"/>
            <a:ext cx="4310613" cy="1418734"/>
          </a:xfrm>
        </p:spPr>
        <p:txBody>
          <a:bodyPr>
            <a:normAutofit/>
          </a:bodyPr>
          <a:lstStyle/>
          <a:p>
            <a:pPr marL="152400" indent="0">
              <a:buNone/>
            </a:pPr>
            <a:r>
              <a:rPr lang="en-US" sz="2000" b="1" dirty="0">
                <a:solidFill>
                  <a:srgbClr val="1F4C6D"/>
                </a:solidFill>
                <a:highlight>
                  <a:srgbClr val="FFFFFF"/>
                </a:highlight>
              </a:rPr>
              <a:t>Round I</a:t>
            </a:r>
          </a:p>
        </p:txBody>
      </p:sp>
      <p:pic>
        <p:nvPicPr>
          <p:cNvPr id="4" name="Picture 3" descr="A brewing tornado">
            <a:extLst>
              <a:ext uri="{FF2B5EF4-FFF2-40B4-BE49-F238E27FC236}">
                <a16:creationId xmlns:a16="http://schemas.microsoft.com/office/drawing/2014/main" id="{E13E925A-C8E9-4549-2852-67F3D8114C12}"/>
              </a:ext>
            </a:extLst>
          </p:cNvPr>
          <p:cNvPicPr>
            <a:picLocks noChangeAspect="1"/>
          </p:cNvPicPr>
          <p:nvPr/>
        </p:nvPicPr>
        <p:blipFill rotWithShape="1">
          <a:blip r:embed="rId3"/>
          <a:srcRect r="8409"/>
          <a:stretch/>
        </p:blipFill>
        <p:spPr>
          <a:xfrm>
            <a:off x="4572001" y="1"/>
            <a:ext cx="4572000" cy="2571750"/>
          </a:xfrm>
          <a:prstGeom prst="rect">
            <a:avLst/>
          </a:prstGeom>
        </p:spPr>
      </p:pic>
    </p:spTree>
    <p:extLst>
      <p:ext uri="{BB962C8B-B14F-4D97-AF65-F5344CB8AC3E}">
        <p14:creationId xmlns:p14="http://schemas.microsoft.com/office/powerpoint/2010/main" val="446802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B03F6-6E73-CCD0-9E83-42D69B114E3E}"/>
              </a:ext>
            </a:extLst>
          </p:cNvPr>
          <p:cNvSpPr>
            <a:spLocks noGrp="1"/>
          </p:cNvSpPr>
          <p:nvPr>
            <p:ph type="title"/>
          </p:nvPr>
        </p:nvSpPr>
        <p:spPr/>
        <p:txBody>
          <a:bodyPr/>
          <a:lstStyle/>
          <a:p>
            <a:r>
              <a:rPr lang="en-US" dirty="0"/>
              <a:t>Round I: Version 1</a:t>
            </a:r>
          </a:p>
        </p:txBody>
      </p:sp>
      <p:sp>
        <p:nvSpPr>
          <p:cNvPr id="3" name="Slide Number Placeholder 2">
            <a:extLst>
              <a:ext uri="{FF2B5EF4-FFF2-40B4-BE49-F238E27FC236}">
                <a16:creationId xmlns:a16="http://schemas.microsoft.com/office/drawing/2014/main" id="{2B209024-8309-E9B7-82F8-E1A4308BE76F}"/>
              </a:ext>
            </a:extLst>
          </p:cNvPr>
          <p:cNvSpPr>
            <a:spLocks noGrp="1"/>
          </p:cNvSpPr>
          <p:nvPr>
            <p:ph type="sldNum" idx="12"/>
          </p:nvPr>
        </p:nvSpPr>
        <p:spPr/>
        <p:txBody>
          <a:bodyPr>
            <a:normAutofit lnSpcReduction="10000"/>
          </a:bodyPr>
          <a:lstStyle/>
          <a:p>
            <a:pPr algn="r"/>
            <a:fld id="{00000000-1234-1234-1234-123412341234}" type="slidenum">
              <a:rPr lang="en" smtClean="0"/>
              <a:pPr algn="r"/>
              <a:t>18</a:t>
            </a:fld>
            <a:endParaRPr lang="en" dirty="0"/>
          </a:p>
        </p:txBody>
      </p:sp>
      <p:sp>
        <p:nvSpPr>
          <p:cNvPr id="4" name="Text Placeholder 3">
            <a:extLst>
              <a:ext uri="{FF2B5EF4-FFF2-40B4-BE49-F238E27FC236}">
                <a16:creationId xmlns:a16="http://schemas.microsoft.com/office/drawing/2014/main" id="{880EC726-8EA6-EF57-17FE-CEF756F035C1}"/>
              </a:ext>
            </a:extLst>
          </p:cNvPr>
          <p:cNvSpPr>
            <a:spLocks noGrp="1"/>
          </p:cNvSpPr>
          <p:nvPr>
            <p:ph type="body" sz="quarter" idx="13"/>
          </p:nvPr>
        </p:nvSpPr>
        <p:spPr/>
        <p:txBody>
          <a:bodyPr/>
          <a:lstStyle/>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You have 60 minutes to discuss your priorities and to write written instructions for Climate Envoy’s Chief of Staff.</a:t>
            </a:r>
          </a:p>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You may write the instructions however you wish but you should consider in your deliberation how they will engage in Round II. Don’t just write down your combined preferences. Write instructions.</a:t>
            </a:r>
          </a:p>
          <a:p>
            <a:endParaRPr lang="en-US" dirty="0"/>
          </a:p>
        </p:txBody>
      </p:sp>
    </p:spTree>
    <p:extLst>
      <p:ext uri="{BB962C8B-B14F-4D97-AF65-F5344CB8AC3E}">
        <p14:creationId xmlns:p14="http://schemas.microsoft.com/office/powerpoint/2010/main" val="2466639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5A7CB-D4A6-F567-9DE8-49C2EBD91F8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467F94-994D-1DA8-5804-BC490EBB9965}"/>
              </a:ext>
            </a:extLst>
          </p:cNvPr>
          <p:cNvSpPr>
            <a:spLocks noGrp="1"/>
          </p:cNvSpPr>
          <p:nvPr>
            <p:ph type="sldNum" idx="12"/>
          </p:nvPr>
        </p:nvSpPr>
        <p:spPr/>
        <p:txBody>
          <a:bodyPr>
            <a:normAutofit lnSpcReduction="10000"/>
          </a:bodyPr>
          <a:lstStyle/>
          <a:p>
            <a:pPr algn="r"/>
            <a:fld id="{00000000-1234-1234-1234-123412341234}" type="slidenum">
              <a:rPr lang="en" smtClean="0"/>
              <a:pPr algn="r"/>
              <a:t>19</a:t>
            </a:fld>
            <a:endParaRPr lang="en" dirty="0"/>
          </a:p>
        </p:txBody>
      </p:sp>
      <p:sp>
        <p:nvSpPr>
          <p:cNvPr id="3" name="Text Placeholder 2">
            <a:extLst>
              <a:ext uri="{FF2B5EF4-FFF2-40B4-BE49-F238E27FC236}">
                <a16:creationId xmlns:a16="http://schemas.microsoft.com/office/drawing/2014/main" id="{0153D88E-146A-0B30-7968-43FCF33EB4FF}"/>
              </a:ext>
            </a:extLst>
          </p:cNvPr>
          <p:cNvSpPr>
            <a:spLocks noGrp="1"/>
          </p:cNvSpPr>
          <p:nvPr>
            <p:ph type="body" idx="1"/>
          </p:nvPr>
        </p:nvSpPr>
        <p:spPr>
          <a:xfrm>
            <a:off x="4710544" y="3150704"/>
            <a:ext cx="4310613" cy="1418734"/>
          </a:xfrm>
        </p:spPr>
        <p:txBody>
          <a:bodyPr>
            <a:normAutofit/>
          </a:bodyPr>
          <a:lstStyle/>
          <a:p>
            <a:pPr marL="152400" indent="0">
              <a:buNone/>
            </a:pPr>
            <a:r>
              <a:rPr lang="en-US" sz="2000" b="1" dirty="0">
                <a:solidFill>
                  <a:srgbClr val="1F4C6D"/>
                </a:solidFill>
                <a:highlight>
                  <a:srgbClr val="FFFFFF"/>
                </a:highlight>
              </a:rPr>
              <a:t>Round II</a:t>
            </a:r>
          </a:p>
        </p:txBody>
      </p:sp>
      <p:pic>
        <p:nvPicPr>
          <p:cNvPr id="4" name="Picture 3" descr="A brewing tornado">
            <a:extLst>
              <a:ext uri="{FF2B5EF4-FFF2-40B4-BE49-F238E27FC236}">
                <a16:creationId xmlns:a16="http://schemas.microsoft.com/office/drawing/2014/main" id="{80C5F8D2-453A-DE25-005B-080C3DF066CD}"/>
              </a:ext>
            </a:extLst>
          </p:cNvPr>
          <p:cNvPicPr>
            <a:picLocks noChangeAspect="1"/>
          </p:cNvPicPr>
          <p:nvPr/>
        </p:nvPicPr>
        <p:blipFill rotWithShape="1">
          <a:blip r:embed="rId3"/>
          <a:srcRect r="8409"/>
          <a:stretch/>
        </p:blipFill>
        <p:spPr>
          <a:xfrm>
            <a:off x="4572001" y="1"/>
            <a:ext cx="4572000" cy="2571750"/>
          </a:xfrm>
          <a:prstGeom prst="rect">
            <a:avLst/>
          </a:prstGeom>
        </p:spPr>
      </p:pic>
    </p:spTree>
    <p:extLst>
      <p:ext uri="{BB962C8B-B14F-4D97-AF65-F5344CB8AC3E}">
        <p14:creationId xmlns:p14="http://schemas.microsoft.com/office/powerpoint/2010/main" val="2457580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B804E-3F00-2D53-1DDC-7DFA93753C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1D521B-1F7A-965D-014E-7AA0DE65879A}"/>
              </a:ext>
            </a:extLst>
          </p:cNvPr>
          <p:cNvSpPr>
            <a:spLocks noGrp="1"/>
          </p:cNvSpPr>
          <p:nvPr>
            <p:ph type="title"/>
          </p:nvPr>
        </p:nvSpPr>
        <p:spPr/>
        <p:txBody>
          <a:bodyPr>
            <a:normAutofit/>
          </a:bodyPr>
          <a:lstStyle/>
          <a:p>
            <a:r>
              <a:rPr lang="en-US" sz="2400" dirty="0">
                <a:solidFill>
                  <a:srgbClr val="1F4C6D"/>
                </a:solidFill>
                <a:latin typeface="Helvetica" pitchFamily="2" charset="0"/>
                <a:ea typeface="Roboto ExtraBold"/>
                <a:cs typeface="Roboto ExtraBold"/>
                <a:sym typeface="Roboto ExtraBold"/>
              </a:rPr>
              <a:t>Important note regarding copyright!</a:t>
            </a:r>
            <a:endParaRPr lang="en-US" dirty="0"/>
          </a:p>
        </p:txBody>
      </p:sp>
      <p:sp>
        <p:nvSpPr>
          <p:cNvPr id="3" name="Slide Number Placeholder 2">
            <a:extLst>
              <a:ext uri="{FF2B5EF4-FFF2-40B4-BE49-F238E27FC236}">
                <a16:creationId xmlns:a16="http://schemas.microsoft.com/office/drawing/2014/main" id="{B02A8EC1-F909-CCA7-55F7-38A3A6758384}"/>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2</a:t>
            </a:fld>
            <a:endParaRPr lang="en" dirty="0"/>
          </a:p>
        </p:txBody>
      </p:sp>
      <p:sp>
        <p:nvSpPr>
          <p:cNvPr id="5" name="Text Placeholder 4">
            <a:extLst>
              <a:ext uri="{FF2B5EF4-FFF2-40B4-BE49-F238E27FC236}">
                <a16:creationId xmlns:a16="http://schemas.microsoft.com/office/drawing/2014/main" id="{CCBAAF45-11D6-31AA-B58C-9C8A9DF83EF3}"/>
              </a:ext>
            </a:extLst>
          </p:cNvPr>
          <p:cNvSpPr>
            <a:spLocks noGrp="1"/>
          </p:cNvSpPr>
          <p:nvPr>
            <p:ph type="body" sz="quarter" idx="13"/>
          </p:nvPr>
        </p:nvSpPr>
        <p:spPr/>
        <p:txBody>
          <a:bodyPr/>
          <a:lstStyle/>
          <a:p>
            <a:pPr algn="just"/>
            <a:r>
              <a:rPr lang="en-US" sz="1400" dirty="0">
                <a:latin typeface="Helvetica" pitchFamily="2" charset="0"/>
              </a:rPr>
              <a:t>We are trying to make our materials accessible and available for you and others to use. Tackling climate change is a collaborative effort so it’s important for us to get our ideas out there.</a:t>
            </a:r>
          </a:p>
          <a:p>
            <a:pPr algn="just"/>
            <a:endParaRPr lang="en-US" sz="1400" dirty="0">
              <a:latin typeface="Helvetica" pitchFamily="2" charset="0"/>
            </a:endParaRPr>
          </a:p>
          <a:p>
            <a:pPr algn="just"/>
            <a:r>
              <a:rPr lang="en-US" sz="1400" dirty="0">
                <a:latin typeface="Helvetica" pitchFamily="2" charset="0"/>
              </a:rPr>
              <a:t>That puts a certain responsibility on you.</a:t>
            </a:r>
          </a:p>
          <a:p>
            <a:pPr algn="just"/>
            <a:endParaRPr lang="en-US" sz="1400" dirty="0">
              <a:latin typeface="Helvetica" pitchFamily="2" charset="0"/>
            </a:endParaRPr>
          </a:p>
          <a:p>
            <a:pPr algn="just"/>
            <a:r>
              <a:rPr lang="en-US" sz="1400" dirty="0">
                <a:latin typeface="Helvetica" pitchFamily="2" charset="0"/>
              </a:rPr>
              <a:t>You may feel free to use these slides in an unedited form while making clear that you are not speaking on behalf of Turn the Tide but are simply using our materials. If you wish to create your own slides please do not use this deck but use your own, including your own branding and attribute us as for any concept or idea you take from this slide.</a:t>
            </a:r>
          </a:p>
          <a:p>
            <a:pPr algn="just"/>
            <a:endParaRPr lang="en-US" sz="1400" dirty="0">
              <a:latin typeface="Helvetica" pitchFamily="2" charset="0"/>
            </a:endParaRPr>
          </a:p>
          <a:p>
            <a:pPr algn="just"/>
            <a:r>
              <a:rPr lang="en-US" sz="1400" dirty="0">
                <a:latin typeface="Helvetica" pitchFamily="2" charset="0"/>
              </a:rPr>
              <a:t>This is important. We appreciate your cooperation. </a:t>
            </a:r>
          </a:p>
          <a:p>
            <a:pPr algn="just"/>
            <a:endParaRPr lang="en-US" sz="1400" dirty="0">
              <a:latin typeface="Helvetica" pitchFamily="2" charset="0"/>
            </a:endParaRPr>
          </a:p>
          <a:p>
            <a:pPr algn="just"/>
            <a:r>
              <a:rPr lang="en-US" sz="1400" dirty="0">
                <a:latin typeface="Helvetica" pitchFamily="2" charset="0"/>
              </a:rPr>
              <a:t>We would love it if you sent us a brief note of how you used these materials and in which context.</a:t>
            </a:r>
          </a:p>
          <a:p>
            <a:pPr algn="just"/>
            <a:r>
              <a:rPr lang="en-US" sz="1400" dirty="0">
                <a:latin typeface="Helvetica" pitchFamily="2" charset="0"/>
                <a:sym typeface="Wingdings" pitchFamily="2" charset="2"/>
                <a:hlinkClick r:id="rId2"/>
              </a:rPr>
              <a:t>collaboratory@hks.harvard.edu</a:t>
            </a:r>
            <a:r>
              <a:rPr lang="en-US" sz="1400" dirty="0">
                <a:latin typeface="Helvetica" pitchFamily="2" charset="0"/>
                <a:sym typeface="Wingdings" pitchFamily="2" charset="2"/>
              </a:rPr>
              <a:t> </a:t>
            </a:r>
            <a:endParaRPr lang="en-US" sz="1400" dirty="0">
              <a:latin typeface="Helvetica" pitchFamily="2" charset="0"/>
            </a:endParaRPr>
          </a:p>
          <a:p>
            <a:pPr algn="just"/>
            <a:endParaRPr lang="en-US" sz="1400" dirty="0">
              <a:latin typeface="Helvetica" pitchFamily="2" charset="0"/>
            </a:endParaRPr>
          </a:p>
          <a:p>
            <a:endParaRPr lang="en-US" sz="1400" dirty="0"/>
          </a:p>
        </p:txBody>
      </p:sp>
    </p:spTree>
    <p:extLst>
      <p:ext uri="{BB962C8B-B14F-4D97-AF65-F5344CB8AC3E}">
        <p14:creationId xmlns:p14="http://schemas.microsoft.com/office/powerpoint/2010/main" val="32516973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D1C2A-D10B-64B0-832E-D768230F57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46E6CA-B744-3378-D0D5-A3B1A49C3BF8}"/>
              </a:ext>
            </a:extLst>
          </p:cNvPr>
          <p:cNvSpPr>
            <a:spLocks noGrp="1"/>
          </p:cNvSpPr>
          <p:nvPr>
            <p:ph type="title"/>
          </p:nvPr>
        </p:nvSpPr>
        <p:spPr/>
        <p:txBody>
          <a:bodyPr/>
          <a:lstStyle/>
          <a:p>
            <a:r>
              <a:rPr lang="en-US" dirty="0"/>
              <a:t>Round II: Version 1</a:t>
            </a:r>
          </a:p>
        </p:txBody>
      </p:sp>
      <p:sp>
        <p:nvSpPr>
          <p:cNvPr id="3" name="Slide Number Placeholder 2">
            <a:extLst>
              <a:ext uri="{FF2B5EF4-FFF2-40B4-BE49-F238E27FC236}">
                <a16:creationId xmlns:a16="http://schemas.microsoft.com/office/drawing/2014/main" id="{7E1FD323-DE9C-A2F8-C440-F8DBC2A7D55C}"/>
              </a:ext>
            </a:extLst>
          </p:cNvPr>
          <p:cNvSpPr>
            <a:spLocks noGrp="1"/>
          </p:cNvSpPr>
          <p:nvPr>
            <p:ph type="sldNum" idx="12"/>
          </p:nvPr>
        </p:nvSpPr>
        <p:spPr/>
        <p:txBody>
          <a:bodyPr>
            <a:normAutofit lnSpcReduction="10000"/>
          </a:bodyPr>
          <a:lstStyle/>
          <a:p>
            <a:pPr algn="r"/>
            <a:fld id="{00000000-1234-1234-1234-123412341234}" type="slidenum">
              <a:rPr lang="en" smtClean="0"/>
              <a:pPr algn="r"/>
              <a:t>20</a:t>
            </a:fld>
            <a:endParaRPr lang="en" dirty="0"/>
          </a:p>
        </p:txBody>
      </p:sp>
      <p:sp>
        <p:nvSpPr>
          <p:cNvPr id="4" name="Text Placeholder 3">
            <a:extLst>
              <a:ext uri="{FF2B5EF4-FFF2-40B4-BE49-F238E27FC236}">
                <a16:creationId xmlns:a16="http://schemas.microsoft.com/office/drawing/2014/main" id="{7BB81604-7A39-64F8-DE19-6DA416B28595}"/>
              </a:ext>
            </a:extLst>
          </p:cNvPr>
          <p:cNvSpPr>
            <a:spLocks noGrp="1"/>
          </p:cNvSpPr>
          <p:nvPr>
            <p:ph type="body" sz="quarter" idx="13"/>
          </p:nvPr>
        </p:nvSpPr>
        <p:spPr/>
        <p:txBody>
          <a:bodyPr/>
          <a:lstStyle/>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Time to switch!</a:t>
            </a:r>
          </a:p>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All of you will now assume the role of the Chief of Staff of their country.</a:t>
            </a:r>
          </a:p>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You will now receive the instructions for negotiations from a different team. Negotiate based on those instructions.</a:t>
            </a:r>
          </a:p>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 Take 15 minutes to read your instructions</a:t>
            </a:r>
          </a:p>
          <a:p>
            <a:pPr marL="285750" indent="-285750">
              <a:lnSpc>
                <a:spcPct val="120000"/>
              </a:lnSpc>
              <a:spcBef>
                <a:spcPts val="0"/>
              </a:spcBef>
              <a:spcAft>
                <a:spcPts val="1200"/>
              </a:spcAft>
              <a:buFont typeface="Arial" panose="020B0604020202020204" pitchFamily="34" charset="0"/>
              <a:buChar char="•"/>
            </a:pPr>
            <a:r>
              <a:rPr lang="en-US" dirty="0"/>
              <a:t>Negotiate for 45 minutes with your assigned counterpart.</a:t>
            </a:r>
          </a:p>
        </p:txBody>
      </p:sp>
    </p:spTree>
    <p:extLst>
      <p:ext uri="{BB962C8B-B14F-4D97-AF65-F5344CB8AC3E}">
        <p14:creationId xmlns:p14="http://schemas.microsoft.com/office/powerpoint/2010/main" val="3331567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9E444-6DE9-E834-B9C4-CEC455F73D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C83FB9-17AA-26EA-5B30-298E998A1FEF}"/>
              </a:ext>
            </a:extLst>
          </p:cNvPr>
          <p:cNvSpPr>
            <a:spLocks noGrp="1"/>
          </p:cNvSpPr>
          <p:nvPr>
            <p:ph sz="quarter" idx="13"/>
          </p:nvPr>
        </p:nvSpPr>
        <p:spPr/>
        <p:txBody>
          <a:bodyPr/>
          <a:lstStyle/>
          <a:p>
            <a:r>
              <a:rPr lang="en-US" dirty="0"/>
              <a:t>The Timeline and logistics</a:t>
            </a:r>
          </a:p>
          <a:p>
            <a:r>
              <a:rPr lang="en-US" dirty="0"/>
              <a:t>(Version 2)</a:t>
            </a:r>
          </a:p>
        </p:txBody>
      </p:sp>
    </p:spTree>
    <p:extLst>
      <p:ext uri="{BB962C8B-B14F-4D97-AF65-F5344CB8AC3E}">
        <p14:creationId xmlns:p14="http://schemas.microsoft.com/office/powerpoint/2010/main" val="3215974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E9469-66F6-8C51-08FD-46453DCDD0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3DECF6-F114-3577-94D4-C46398BE82A6}"/>
              </a:ext>
            </a:extLst>
          </p:cNvPr>
          <p:cNvSpPr>
            <a:spLocks noGrp="1"/>
          </p:cNvSpPr>
          <p:nvPr>
            <p:ph type="title"/>
          </p:nvPr>
        </p:nvSpPr>
        <p:spPr/>
        <p:txBody>
          <a:bodyPr/>
          <a:lstStyle/>
          <a:p>
            <a:r>
              <a:rPr lang="en-US" dirty="0"/>
              <a:t>Timeline Version 2</a:t>
            </a:r>
          </a:p>
        </p:txBody>
      </p:sp>
      <p:sp>
        <p:nvSpPr>
          <p:cNvPr id="3" name="Slide Number Placeholder 2">
            <a:extLst>
              <a:ext uri="{FF2B5EF4-FFF2-40B4-BE49-F238E27FC236}">
                <a16:creationId xmlns:a16="http://schemas.microsoft.com/office/drawing/2014/main" id="{3A9B19D0-39AD-6FDC-D324-65EC22F83966}"/>
              </a:ext>
            </a:extLst>
          </p:cNvPr>
          <p:cNvSpPr>
            <a:spLocks noGrp="1"/>
          </p:cNvSpPr>
          <p:nvPr>
            <p:ph type="sldNum" idx="12"/>
          </p:nvPr>
        </p:nvSpPr>
        <p:spPr/>
        <p:txBody>
          <a:bodyPr>
            <a:normAutofit lnSpcReduction="10000"/>
          </a:bodyPr>
          <a:lstStyle/>
          <a:p>
            <a:pPr algn="r"/>
            <a:fld id="{00000000-1234-1234-1234-123412341234}" type="slidenum">
              <a:rPr lang="en" smtClean="0"/>
              <a:pPr algn="r"/>
              <a:t>22</a:t>
            </a:fld>
            <a:endParaRPr lang="en" dirty="0"/>
          </a:p>
        </p:txBody>
      </p:sp>
      <p:sp>
        <p:nvSpPr>
          <p:cNvPr id="4" name="Text Placeholder 3">
            <a:extLst>
              <a:ext uri="{FF2B5EF4-FFF2-40B4-BE49-F238E27FC236}">
                <a16:creationId xmlns:a16="http://schemas.microsoft.com/office/drawing/2014/main" id="{B40F5439-C6B3-60F3-0889-7736735BB23D}"/>
              </a:ext>
            </a:extLst>
          </p:cNvPr>
          <p:cNvSpPr>
            <a:spLocks noGrp="1"/>
          </p:cNvSpPr>
          <p:nvPr>
            <p:ph type="body" sz="quarter" idx="13"/>
          </p:nvPr>
        </p:nvSpPr>
        <p:spPr>
          <a:xfrm>
            <a:off x="311701" y="1248878"/>
            <a:ext cx="8241749" cy="3414339"/>
          </a:xfrm>
        </p:spPr>
        <p:txBody>
          <a:bodyPr/>
          <a:lstStyle/>
          <a:p>
            <a:pPr marL="285750" indent="-285750">
              <a:spcBef>
                <a:spcPts val="300"/>
              </a:spcBef>
              <a:spcAft>
                <a:spcPts val="300"/>
              </a:spcAft>
              <a:buFont typeface="Arial" panose="020B0604020202020204" pitchFamily="34" charset="0"/>
              <a:buChar char="•"/>
            </a:pPr>
            <a:r>
              <a:rPr lang="en-US" sz="1600" b="1" dirty="0"/>
              <a:t>60 minutes: 		Round 1:</a:t>
            </a:r>
            <a:br>
              <a:rPr lang="en-US" sz="1600" b="1" dirty="0"/>
            </a:br>
            <a:r>
              <a:rPr lang="en-US" sz="1600" b="1" dirty="0"/>
              <a:t>			</a:t>
            </a:r>
            <a:r>
              <a:rPr lang="en-US" sz="1600" dirty="0"/>
              <a:t>Ministers draft instructions</a:t>
            </a:r>
          </a:p>
          <a:p>
            <a:pPr marL="574675" lvl="1" indent="-285750">
              <a:spcBef>
                <a:spcPts val="300"/>
              </a:spcBef>
              <a:spcAft>
                <a:spcPts val="300"/>
              </a:spcAft>
              <a:buFont typeface="Wingdings" pitchFamily="2" charset="2"/>
              <a:buChar char="Ø"/>
            </a:pPr>
            <a:r>
              <a:rPr lang="en-US" sz="1400" i="1" dirty="0"/>
              <a:t>30 minutes:		Part A: Ministers negotiate, Chief of Staff to 					Climate Envoy remains silent</a:t>
            </a:r>
          </a:p>
          <a:p>
            <a:pPr marL="574675" lvl="1" indent="-285750">
              <a:spcBef>
                <a:spcPts val="300"/>
              </a:spcBef>
              <a:spcAft>
                <a:spcPts val="300"/>
              </a:spcAft>
              <a:buFont typeface="Wingdings" pitchFamily="2" charset="2"/>
              <a:buChar char="Ø"/>
            </a:pPr>
            <a:r>
              <a:rPr lang="en-US" sz="1400" i="1" dirty="0"/>
              <a:t>30 minutes:		Part B: Ministers brief the Chief of Staff to the Climate Envoy</a:t>
            </a:r>
          </a:p>
          <a:p>
            <a:pPr marL="285750" indent="-285750">
              <a:spcBef>
                <a:spcPts val="1200"/>
              </a:spcBef>
              <a:spcAft>
                <a:spcPts val="1200"/>
              </a:spcAft>
              <a:buFont typeface="Arial" panose="020B0604020202020204" pitchFamily="34" charset="0"/>
              <a:buChar char="•"/>
            </a:pPr>
            <a:r>
              <a:rPr lang="en-US" sz="1600" b="1" dirty="0"/>
              <a:t>5 minutes		Transition</a:t>
            </a:r>
          </a:p>
          <a:p>
            <a:pPr marL="285750" indent="-285750">
              <a:spcBef>
                <a:spcPts val="1200"/>
              </a:spcBef>
              <a:spcAft>
                <a:spcPts val="1200"/>
              </a:spcAft>
              <a:buFont typeface="Arial" panose="020B0604020202020204" pitchFamily="34" charset="0"/>
              <a:buChar char="•"/>
            </a:pPr>
            <a:r>
              <a:rPr lang="en-US" sz="1600" b="1" dirty="0"/>
              <a:t>60 minutes:		Round 2:</a:t>
            </a:r>
            <a:br>
              <a:rPr lang="en-US" sz="1600" b="1" dirty="0"/>
            </a:br>
            <a:r>
              <a:rPr lang="en-US" sz="1600" b="1" dirty="0"/>
              <a:t>			</a:t>
            </a:r>
            <a:r>
              <a:rPr lang="en-US" sz="1600" dirty="0"/>
              <a:t>Tuvaluan and US Chiefs of Staff negotiate with each other; 			Ministers observe the negotiation;</a:t>
            </a:r>
            <a:br>
              <a:rPr lang="en-US" sz="1600" dirty="0"/>
            </a:br>
            <a:r>
              <a:rPr lang="en-US" sz="1600" dirty="0"/>
              <a:t>			Chiefs of Staff are allowed to pause the negotiation 2 times 			to check back in with their ministers. </a:t>
            </a:r>
          </a:p>
        </p:txBody>
      </p:sp>
    </p:spTree>
    <p:extLst>
      <p:ext uri="{BB962C8B-B14F-4D97-AF65-F5344CB8AC3E}">
        <p14:creationId xmlns:p14="http://schemas.microsoft.com/office/powerpoint/2010/main" val="33790523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1BEE8-ACAA-7378-1F27-DB404B678B3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C55402-3B9A-D991-E40C-B2DAFBF870C0}"/>
              </a:ext>
            </a:extLst>
          </p:cNvPr>
          <p:cNvSpPr>
            <a:spLocks noGrp="1"/>
          </p:cNvSpPr>
          <p:nvPr>
            <p:ph type="sldNum" idx="12"/>
          </p:nvPr>
        </p:nvSpPr>
        <p:spPr/>
        <p:txBody>
          <a:bodyPr>
            <a:normAutofit lnSpcReduction="10000"/>
          </a:bodyPr>
          <a:lstStyle/>
          <a:p>
            <a:pPr algn="r"/>
            <a:fld id="{00000000-1234-1234-1234-123412341234}" type="slidenum">
              <a:rPr lang="en" smtClean="0"/>
              <a:pPr algn="r"/>
              <a:t>23</a:t>
            </a:fld>
            <a:endParaRPr lang="en" dirty="0"/>
          </a:p>
        </p:txBody>
      </p:sp>
      <p:sp>
        <p:nvSpPr>
          <p:cNvPr id="3" name="Text Placeholder 2">
            <a:extLst>
              <a:ext uri="{FF2B5EF4-FFF2-40B4-BE49-F238E27FC236}">
                <a16:creationId xmlns:a16="http://schemas.microsoft.com/office/drawing/2014/main" id="{868A240F-E3D3-171F-FD7A-C17913D472AE}"/>
              </a:ext>
            </a:extLst>
          </p:cNvPr>
          <p:cNvSpPr>
            <a:spLocks noGrp="1"/>
          </p:cNvSpPr>
          <p:nvPr>
            <p:ph type="body" idx="1"/>
          </p:nvPr>
        </p:nvSpPr>
        <p:spPr>
          <a:xfrm>
            <a:off x="4710544" y="3150704"/>
            <a:ext cx="4310613" cy="1418734"/>
          </a:xfrm>
        </p:spPr>
        <p:txBody>
          <a:bodyPr>
            <a:normAutofit/>
          </a:bodyPr>
          <a:lstStyle/>
          <a:p>
            <a:pPr marL="152400" indent="0">
              <a:buNone/>
            </a:pPr>
            <a:r>
              <a:rPr lang="en-US" sz="2000" b="1" dirty="0">
                <a:solidFill>
                  <a:srgbClr val="1F4C6D"/>
                </a:solidFill>
                <a:highlight>
                  <a:srgbClr val="FFFFFF"/>
                </a:highlight>
              </a:rPr>
              <a:t>Round I</a:t>
            </a:r>
          </a:p>
        </p:txBody>
      </p:sp>
      <p:pic>
        <p:nvPicPr>
          <p:cNvPr id="4" name="Picture 3" descr="A brewing tornado">
            <a:extLst>
              <a:ext uri="{FF2B5EF4-FFF2-40B4-BE49-F238E27FC236}">
                <a16:creationId xmlns:a16="http://schemas.microsoft.com/office/drawing/2014/main" id="{D5BFA087-B589-4D3D-3DDE-609DA490BF3D}"/>
              </a:ext>
            </a:extLst>
          </p:cNvPr>
          <p:cNvPicPr>
            <a:picLocks noChangeAspect="1"/>
          </p:cNvPicPr>
          <p:nvPr/>
        </p:nvPicPr>
        <p:blipFill rotWithShape="1">
          <a:blip r:embed="rId3"/>
          <a:srcRect r="8409"/>
          <a:stretch/>
        </p:blipFill>
        <p:spPr>
          <a:xfrm>
            <a:off x="4572001" y="1"/>
            <a:ext cx="4572000" cy="2571750"/>
          </a:xfrm>
          <a:prstGeom prst="rect">
            <a:avLst/>
          </a:prstGeom>
        </p:spPr>
      </p:pic>
    </p:spTree>
    <p:extLst>
      <p:ext uri="{BB962C8B-B14F-4D97-AF65-F5344CB8AC3E}">
        <p14:creationId xmlns:p14="http://schemas.microsoft.com/office/powerpoint/2010/main" val="659247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93552-588B-49D6-8205-BBA767982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A98702-AEA6-D269-D3A6-52AE2AB65B81}"/>
              </a:ext>
            </a:extLst>
          </p:cNvPr>
          <p:cNvSpPr>
            <a:spLocks noGrp="1"/>
          </p:cNvSpPr>
          <p:nvPr>
            <p:ph type="title"/>
          </p:nvPr>
        </p:nvSpPr>
        <p:spPr/>
        <p:txBody>
          <a:bodyPr/>
          <a:lstStyle/>
          <a:p>
            <a:r>
              <a:rPr lang="en-US" dirty="0"/>
              <a:t>Round I: Version 2</a:t>
            </a:r>
          </a:p>
        </p:txBody>
      </p:sp>
      <p:sp>
        <p:nvSpPr>
          <p:cNvPr id="3" name="Slide Number Placeholder 2">
            <a:extLst>
              <a:ext uri="{FF2B5EF4-FFF2-40B4-BE49-F238E27FC236}">
                <a16:creationId xmlns:a16="http://schemas.microsoft.com/office/drawing/2014/main" id="{473F7577-4253-F41E-97C6-1DA469AC15A2}"/>
              </a:ext>
            </a:extLst>
          </p:cNvPr>
          <p:cNvSpPr>
            <a:spLocks noGrp="1"/>
          </p:cNvSpPr>
          <p:nvPr>
            <p:ph type="sldNum" idx="12"/>
          </p:nvPr>
        </p:nvSpPr>
        <p:spPr/>
        <p:txBody>
          <a:bodyPr>
            <a:normAutofit lnSpcReduction="10000"/>
          </a:bodyPr>
          <a:lstStyle/>
          <a:p>
            <a:pPr algn="r"/>
            <a:fld id="{00000000-1234-1234-1234-123412341234}" type="slidenum">
              <a:rPr lang="en" smtClean="0"/>
              <a:pPr algn="r"/>
              <a:t>24</a:t>
            </a:fld>
            <a:endParaRPr lang="en" dirty="0"/>
          </a:p>
        </p:txBody>
      </p:sp>
      <p:sp>
        <p:nvSpPr>
          <p:cNvPr id="4" name="Text Placeholder 3">
            <a:extLst>
              <a:ext uri="{FF2B5EF4-FFF2-40B4-BE49-F238E27FC236}">
                <a16:creationId xmlns:a16="http://schemas.microsoft.com/office/drawing/2014/main" id="{74C7AFCB-A942-E0AA-ACBE-D7C61F93A66B}"/>
              </a:ext>
            </a:extLst>
          </p:cNvPr>
          <p:cNvSpPr>
            <a:spLocks noGrp="1"/>
          </p:cNvSpPr>
          <p:nvPr>
            <p:ph type="body" sz="quarter" idx="13"/>
          </p:nvPr>
        </p:nvSpPr>
        <p:spPr/>
        <p:txBody>
          <a:bodyPr/>
          <a:lstStyle/>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You have 30 minutes to discuss your priorities and to prepare instructions for Climate Envoy’s Chief of Staff.</a:t>
            </a:r>
          </a:p>
          <a:p>
            <a:pPr marL="285750" indent="-285750">
              <a:lnSpc>
                <a:spcPct val="120000"/>
              </a:lnSpc>
              <a:spcBef>
                <a:spcPts val="0"/>
              </a:spcBef>
              <a:spcAft>
                <a:spcPts val="1200"/>
              </a:spcAft>
              <a:buFont typeface="Arial" panose="020B0604020202020204" pitchFamily="34" charset="0"/>
              <a:buChar char="•"/>
            </a:pPr>
            <a:r>
              <a:rPr lang="en-US" dirty="0">
                <a:ea typeface="Calibri" panose="020F0502020204030204" pitchFamily="34" charset="0"/>
              </a:rPr>
              <a:t>The Climate Envoy’s Chief of Staff silently observers</a:t>
            </a:r>
          </a:p>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After 30 minutes: The </a:t>
            </a:r>
            <a:r>
              <a:rPr lang="en-US" dirty="0">
                <a:ea typeface="Calibri" panose="020F0502020204030204" pitchFamily="34" charset="0"/>
              </a:rPr>
              <a:t>Climate Envoy’s Chief of Staff is allowed to talk and to ask questions. Ministers may use the time however they wish but it can be helpful to envision a briefing for your Chief of Staff where you clearly indicate your expectations. </a:t>
            </a:r>
            <a:endParaRPr lang="en-US" sz="1800" dirty="0">
              <a:ea typeface="Calibri" panose="020F0502020204030204" pitchFamily="34" charset="0"/>
            </a:endParaRPr>
          </a:p>
          <a:p>
            <a:endParaRPr lang="en-US" dirty="0"/>
          </a:p>
        </p:txBody>
      </p:sp>
    </p:spTree>
    <p:extLst>
      <p:ext uri="{BB962C8B-B14F-4D97-AF65-F5344CB8AC3E}">
        <p14:creationId xmlns:p14="http://schemas.microsoft.com/office/powerpoint/2010/main" val="2220976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A3C59-2771-6CCB-90E4-317EB36AAE7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73E57E8-F2D0-990C-0B68-59F9F7CCE38C}"/>
              </a:ext>
            </a:extLst>
          </p:cNvPr>
          <p:cNvSpPr>
            <a:spLocks noGrp="1"/>
          </p:cNvSpPr>
          <p:nvPr>
            <p:ph type="sldNum" idx="12"/>
          </p:nvPr>
        </p:nvSpPr>
        <p:spPr/>
        <p:txBody>
          <a:bodyPr>
            <a:normAutofit lnSpcReduction="10000"/>
          </a:bodyPr>
          <a:lstStyle/>
          <a:p>
            <a:pPr algn="r"/>
            <a:fld id="{00000000-1234-1234-1234-123412341234}" type="slidenum">
              <a:rPr lang="en" smtClean="0"/>
              <a:pPr algn="r"/>
              <a:t>25</a:t>
            </a:fld>
            <a:endParaRPr lang="en" dirty="0"/>
          </a:p>
        </p:txBody>
      </p:sp>
      <p:sp>
        <p:nvSpPr>
          <p:cNvPr id="3" name="Text Placeholder 2">
            <a:extLst>
              <a:ext uri="{FF2B5EF4-FFF2-40B4-BE49-F238E27FC236}">
                <a16:creationId xmlns:a16="http://schemas.microsoft.com/office/drawing/2014/main" id="{484C22EC-B462-2940-7F55-00B4AE96C1C8}"/>
              </a:ext>
            </a:extLst>
          </p:cNvPr>
          <p:cNvSpPr>
            <a:spLocks noGrp="1"/>
          </p:cNvSpPr>
          <p:nvPr>
            <p:ph type="body" idx="1"/>
          </p:nvPr>
        </p:nvSpPr>
        <p:spPr>
          <a:xfrm>
            <a:off x="4710544" y="3150704"/>
            <a:ext cx="4310613" cy="1418734"/>
          </a:xfrm>
        </p:spPr>
        <p:txBody>
          <a:bodyPr>
            <a:normAutofit/>
          </a:bodyPr>
          <a:lstStyle/>
          <a:p>
            <a:pPr marL="152400" indent="0">
              <a:buNone/>
            </a:pPr>
            <a:r>
              <a:rPr lang="en-US" sz="2000" b="1" dirty="0">
                <a:solidFill>
                  <a:srgbClr val="1F4C6D"/>
                </a:solidFill>
                <a:highlight>
                  <a:srgbClr val="FFFFFF"/>
                </a:highlight>
              </a:rPr>
              <a:t>Round II</a:t>
            </a:r>
          </a:p>
        </p:txBody>
      </p:sp>
      <p:pic>
        <p:nvPicPr>
          <p:cNvPr id="4" name="Picture 3" descr="A brewing tornado">
            <a:extLst>
              <a:ext uri="{FF2B5EF4-FFF2-40B4-BE49-F238E27FC236}">
                <a16:creationId xmlns:a16="http://schemas.microsoft.com/office/drawing/2014/main" id="{3CC779B7-D5EB-8025-FA4B-D764A5860A66}"/>
              </a:ext>
            </a:extLst>
          </p:cNvPr>
          <p:cNvPicPr>
            <a:picLocks noChangeAspect="1"/>
          </p:cNvPicPr>
          <p:nvPr/>
        </p:nvPicPr>
        <p:blipFill rotWithShape="1">
          <a:blip r:embed="rId3"/>
          <a:srcRect r="8409"/>
          <a:stretch/>
        </p:blipFill>
        <p:spPr>
          <a:xfrm>
            <a:off x="4572001" y="1"/>
            <a:ext cx="4572000" cy="2571750"/>
          </a:xfrm>
          <a:prstGeom prst="rect">
            <a:avLst/>
          </a:prstGeom>
        </p:spPr>
      </p:pic>
    </p:spTree>
    <p:extLst>
      <p:ext uri="{BB962C8B-B14F-4D97-AF65-F5344CB8AC3E}">
        <p14:creationId xmlns:p14="http://schemas.microsoft.com/office/powerpoint/2010/main" val="754179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3434D-A47C-8DC5-70C3-5BA8FDE4B6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3DB3A5-F8B5-F75B-8126-380D38A617DF}"/>
              </a:ext>
            </a:extLst>
          </p:cNvPr>
          <p:cNvSpPr>
            <a:spLocks noGrp="1"/>
          </p:cNvSpPr>
          <p:nvPr>
            <p:ph type="title"/>
          </p:nvPr>
        </p:nvSpPr>
        <p:spPr/>
        <p:txBody>
          <a:bodyPr/>
          <a:lstStyle/>
          <a:p>
            <a:r>
              <a:rPr lang="en-US" dirty="0"/>
              <a:t>Round II: Version 2</a:t>
            </a:r>
          </a:p>
        </p:txBody>
      </p:sp>
      <p:sp>
        <p:nvSpPr>
          <p:cNvPr id="3" name="Slide Number Placeholder 2">
            <a:extLst>
              <a:ext uri="{FF2B5EF4-FFF2-40B4-BE49-F238E27FC236}">
                <a16:creationId xmlns:a16="http://schemas.microsoft.com/office/drawing/2014/main" id="{FD5E6664-0ABC-2F3C-D054-00685842D813}"/>
              </a:ext>
            </a:extLst>
          </p:cNvPr>
          <p:cNvSpPr>
            <a:spLocks noGrp="1"/>
          </p:cNvSpPr>
          <p:nvPr>
            <p:ph type="sldNum" idx="12"/>
          </p:nvPr>
        </p:nvSpPr>
        <p:spPr/>
        <p:txBody>
          <a:bodyPr>
            <a:normAutofit lnSpcReduction="10000"/>
          </a:bodyPr>
          <a:lstStyle/>
          <a:p>
            <a:pPr algn="r"/>
            <a:fld id="{00000000-1234-1234-1234-123412341234}" type="slidenum">
              <a:rPr lang="en" smtClean="0"/>
              <a:pPr algn="r"/>
              <a:t>26</a:t>
            </a:fld>
            <a:endParaRPr lang="en" dirty="0"/>
          </a:p>
        </p:txBody>
      </p:sp>
      <p:sp>
        <p:nvSpPr>
          <p:cNvPr id="4" name="Text Placeholder 3">
            <a:extLst>
              <a:ext uri="{FF2B5EF4-FFF2-40B4-BE49-F238E27FC236}">
                <a16:creationId xmlns:a16="http://schemas.microsoft.com/office/drawing/2014/main" id="{CAE26636-6F11-D911-5D47-3DD86A204DAF}"/>
              </a:ext>
            </a:extLst>
          </p:cNvPr>
          <p:cNvSpPr>
            <a:spLocks noGrp="1"/>
          </p:cNvSpPr>
          <p:nvPr>
            <p:ph type="body" sz="quarter" idx="13"/>
          </p:nvPr>
        </p:nvSpPr>
        <p:spPr/>
        <p:txBody>
          <a:bodyPr/>
          <a:lstStyle/>
          <a:p>
            <a:pPr marL="285750" indent="-285750">
              <a:lnSpc>
                <a:spcPct val="120000"/>
              </a:lnSpc>
              <a:spcBef>
                <a:spcPts val="0"/>
              </a:spcBef>
              <a:spcAft>
                <a:spcPts val="1200"/>
              </a:spcAft>
              <a:buFont typeface="Arial" panose="020B0604020202020204" pitchFamily="34" charset="0"/>
              <a:buChar char="•"/>
            </a:pPr>
            <a:r>
              <a:rPr lang="en-US" sz="1800" dirty="0">
                <a:ea typeface="Calibri" panose="020F0502020204030204" pitchFamily="34" charset="0"/>
              </a:rPr>
              <a:t>Negotiations between the Tuvaluan and US Chiefs of Staff to the Climate Envoy will now commence.</a:t>
            </a:r>
          </a:p>
          <a:p>
            <a:pPr marL="285750" indent="-285750">
              <a:lnSpc>
                <a:spcPct val="120000"/>
              </a:lnSpc>
              <a:spcBef>
                <a:spcPts val="0"/>
              </a:spcBef>
              <a:spcAft>
                <a:spcPts val="1200"/>
              </a:spcAft>
              <a:buFont typeface="Arial" panose="020B0604020202020204" pitchFamily="34" charset="0"/>
              <a:buChar char="•"/>
            </a:pPr>
            <a:r>
              <a:rPr lang="en-US" dirty="0"/>
              <a:t>Ministers observe the negotiation but must remain silent.</a:t>
            </a:r>
          </a:p>
          <a:p>
            <a:pPr marL="285750" indent="-285750">
              <a:lnSpc>
                <a:spcPct val="120000"/>
              </a:lnSpc>
              <a:spcBef>
                <a:spcPts val="0"/>
              </a:spcBef>
              <a:spcAft>
                <a:spcPts val="1200"/>
              </a:spcAft>
              <a:buFont typeface="Arial" panose="020B0604020202020204" pitchFamily="34" charset="0"/>
              <a:buChar char="•"/>
            </a:pPr>
            <a:r>
              <a:rPr lang="en-US" dirty="0"/>
              <a:t>The Climate Envoy’s may call for 2 timeouts to discuss with their ministers.</a:t>
            </a:r>
          </a:p>
        </p:txBody>
      </p:sp>
    </p:spTree>
    <p:extLst>
      <p:ext uri="{BB962C8B-B14F-4D97-AF65-F5344CB8AC3E}">
        <p14:creationId xmlns:p14="http://schemas.microsoft.com/office/powerpoint/2010/main" val="169065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EE485-E352-50A4-F567-70E0A18E97C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5748D0-4E71-A722-9F43-79C7F0871823}"/>
              </a:ext>
            </a:extLst>
          </p:cNvPr>
          <p:cNvSpPr>
            <a:spLocks noGrp="1"/>
          </p:cNvSpPr>
          <p:nvPr>
            <p:ph type="sldNum" idx="12"/>
          </p:nvPr>
        </p:nvSpPr>
        <p:spPr/>
        <p:txBody>
          <a:bodyPr>
            <a:normAutofit lnSpcReduction="10000"/>
          </a:bodyPr>
          <a:lstStyle/>
          <a:p>
            <a:pPr algn="r"/>
            <a:fld id="{00000000-1234-1234-1234-123412341234}" type="slidenum">
              <a:rPr lang="en" smtClean="0"/>
              <a:pPr algn="r"/>
              <a:t>27</a:t>
            </a:fld>
            <a:endParaRPr lang="en" dirty="0"/>
          </a:p>
        </p:txBody>
      </p:sp>
      <p:sp>
        <p:nvSpPr>
          <p:cNvPr id="3" name="Text Placeholder 2">
            <a:extLst>
              <a:ext uri="{FF2B5EF4-FFF2-40B4-BE49-F238E27FC236}">
                <a16:creationId xmlns:a16="http://schemas.microsoft.com/office/drawing/2014/main" id="{74D01B89-4303-3DCA-7339-9AEC9E0B2AE7}"/>
              </a:ext>
            </a:extLst>
          </p:cNvPr>
          <p:cNvSpPr>
            <a:spLocks noGrp="1"/>
          </p:cNvSpPr>
          <p:nvPr>
            <p:ph type="body" idx="1"/>
          </p:nvPr>
        </p:nvSpPr>
        <p:spPr>
          <a:xfrm>
            <a:off x="4710544" y="3150704"/>
            <a:ext cx="4310613" cy="1418734"/>
          </a:xfrm>
        </p:spPr>
        <p:txBody>
          <a:bodyPr>
            <a:normAutofit/>
          </a:bodyPr>
          <a:lstStyle/>
          <a:p>
            <a:pPr marL="152400" indent="0">
              <a:buNone/>
            </a:pPr>
            <a:r>
              <a:rPr lang="en-US" sz="2000" b="1" dirty="0">
                <a:solidFill>
                  <a:srgbClr val="1F4C6D"/>
                </a:solidFill>
                <a:highlight>
                  <a:srgbClr val="FFFFFF"/>
                </a:highlight>
              </a:rPr>
              <a:t>Debrief</a:t>
            </a:r>
          </a:p>
        </p:txBody>
      </p:sp>
      <p:pic>
        <p:nvPicPr>
          <p:cNvPr id="4" name="Picture 3" descr="A brewing tornado">
            <a:extLst>
              <a:ext uri="{FF2B5EF4-FFF2-40B4-BE49-F238E27FC236}">
                <a16:creationId xmlns:a16="http://schemas.microsoft.com/office/drawing/2014/main" id="{184F287B-19A6-C03C-3B67-1BBD1D6272F5}"/>
              </a:ext>
            </a:extLst>
          </p:cNvPr>
          <p:cNvPicPr>
            <a:picLocks noChangeAspect="1"/>
          </p:cNvPicPr>
          <p:nvPr/>
        </p:nvPicPr>
        <p:blipFill rotWithShape="1">
          <a:blip r:embed="rId3"/>
          <a:srcRect r="8409"/>
          <a:stretch/>
        </p:blipFill>
        <p:spPr>
          <a:xfrm>
            <a:off x="4572001" y="1"/>
            <a:ext cx="4572000" cy="2571750"/>
          </a:xfrm>
          <a:prstGeom prst="rect">
            <a:avLst/>
          </a:prstGeom>
        </p:spPr>
      </p:pic>
    </p:spTree>
    <p:extLst>
      <p:ext uri="{BB962C8B-B14F-4D97-AF65-F5344CB8AC3E}">
        <p14:creationId xmlns:p14="http://schemas.microsoft.com/office/powerpoint/2010/main" val="2487678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4191FA-E60D-2AE0-C9FF-D98AF9F4C2A2}"/>
              </a:ext>
            </a:extLst>
          </p:cNvPr>
          <p:cNvSpPr>
            <a:spLocks noGrp="1"/>
          </p:cNvSpPr>
          <p:nvPr>
            <p:ph type="sldNum" idx="12"/>
          </p:nvPr>
        </p:nvSpPr>
        <p:spPr/>
        <p:txBody>
          <a:bodyPr>
            <a:normAutofit lnSpcReduction="10000"/>
          </a:bodyPr>
          <a:lstStyle/>
          <a:p>
            <a:pPr algn="r"/>
            <a:fld id="{00000000-1234-1234-1234-123412341234}" type="slidenum">
              <a:rPr lang="en" smtClean="0"/>
              <a:pPr algn="r"/>
              <a:t>28</a:t>
            </a:fld>
            <a:endParaRPr lang="en" dirty="0"/>
          </a:p>
        </p:txBody>
      </p:sp>
      <p:sp>
        <p:nvSpPr>
          <p:cNvPr id="3" name="Content Placeholder 2">
            <a:extLst>
              <a:ext uri="{FF2B5EF4-FFF2-40B4-BE49-F238E27FC236}">
                <a16:creationId xmlns:a16="http://schemas.microsoft.com/office/drawing/2014/main" id="{05E8813A-39EA-E2E3-C914-ED8EA33D43AB}"/>
              </a:ext>
            </a:extLst>
          </p:cNvPr>
          <p:cNvSpPr>
            <a:spLocks noGrp="1"/>
          </p:cNvSpPr>
          <p:nvPr>
            <p:ph sz="quarter" idx="13"/>
          </p:nvPr>
        </p:nvSpPr>
        <p:spPr/>
        <p:txBody>
          <a:bodyPr/>
          <a:lstStyle/>
          <a:p>
            <a:r>
              <a:rPr lang="en-US" dirty="0"/>
              <a:t>What was hard about this negotiation? </a:t>
            </a:r>
          </a:p>
          <a:p>
            <a:r>
              <a:rPr lang="en-US" dirty="0"/>
              <a:t>How did you tackle it?</a:t>
            </a:r>
          </a:p>
        </p:txBody>
      </p:sp>
    </p:spTree>
    <p:extLst>
      <p:ext uri="{BB962C8B-B14F-4D97-AF65-F5344CB8AC3E}">
        <p14:creationId xmlns:p14="http://schemas.microsoft.com/office/powerpoint/2010/main" val="3286319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58C76-CBDF-47A2-AF91-9A247DE3224F}"/>
              </a:ext>
            </a:extLst>
          </p:cNvPr>
          <p:cNvSpPr>
            <a:spLocks noGrp="1"/>
          </p:cNvSpPr>
          <p:nvPr>
            <p:ph type="title"/>
          </p:nvPr>
        </p:nvSpPr>
        <p:spPr/>
        <p:txBody>
          <a:bodyPr/>
          <a:lstStyle/>
          <a:p>
            <a:r>
              <a:rPr lang="en-US" dirty="0"/>
              <a:t>Negotiation Round II: Two different approaches</a:t>
            </a:r>
          </a:p>
        </p:txBody>
      </p:sp>
      <p:sp>
        <p:nvSpPr>
          <p:cNvPr id="3" name="Slide Number Placeholder 2">
            <a:extLst>
              <a:ext uri="{FF2B5EF4-FFF2-40B4-BE49-F238E27FC236}">
                <a16:creationId xmlns:a16="http://schemas.microsoft.com/office/drawing/2014/main" id="{9D2218DB-99EC-B794-CB34-8A62AB4AB6F0}"/>
              </a:ext>
            </a:extLst>
          </p:cNvPr>
          <p:cNvSpPr>
            <a:spLocks noGrp="1"/>
          </p:cNvSpPr>
          <p:nvPr>
            <p:ph type="sldNum" idx="12"/>
          </p:nvPr>
        </p:nvSpPr>
        <p:spPr/>
        <p:txBody>
          <a:bodyPr>
            <a:normAutofit lnSpcReduction="10000"/>
          </a:bodyPr>
          <a:lstStyle/>
          <a:p>
            <a:pPr algn="r"/>
            <a:fld id="{00000000-1234-1234-1234-123412341234}" type="slidenum">
              <a:rPr lang="en" smtClean="0"/>
              <a:pPr algn="r"/>
              <a:t>29</a:t>
            </a:fld>
            <a:endParaRPr lang="en" dirty="0"/>
          </a:p>
        </p:txBody>
      </p:sp>
      <p:sp>
        <p:nvSpPr>
          <p:cNvPr id="5" name="Arrow: Pentagon 4">
            <a:extLst>
              <a:ext uri="{FF2B5EF4-FFF2-40B4-BE49-F238E27FC236}">
                <a16:creationId xmlns:a16="http://schemas.microsoft.com/office/drawing/2014/main" id="{5F6132D0-854B-D9DD-02F1-FCE1DB8AFA58}"/>
              </a:ext>
            </a:extLst>
          </p:cNvPr>
          <p:cNvSpPr/>
          <p:nvPr/>
        </p:nvSpPr>
        <p:spPr>
          <a:xfrm>
            <a:off x="-50529" y="1185818"/>
            <a:ext cx="4441415" cy="9144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elvetica" pitchFamily="2" charset="0"/>
                <a:cs typeface="Adobe Devanagari" panose="02040503050201020203" pitchFamily="18" charset="0"/>
              </a:rPr>
              <a:t>A positional approach</a:t>
            </a:r>
          </a:p>
        </p:txBody>
      </p:sp>
      <p:sp>
        <p:nvSpPr>
          <p:cNvPr id="6" name="Arrow: Pentagon 6">
            <a:extLst>
              <a:ext uri="{FF2B5EF4-FFF2-40B4-BE49-F238E27FC236}">
                <a16:creationId xmlns:a16="http://schemas.microsoft.com/office/drawing/2014/main" id="{019714E0-8B9C-F938-AD76-864E4F0BFBDB}"/>
              </a:ext>
            </a:extLst>
          </p:cNvPr>
          <p:cNvSpPr/>
          <p:nvPr/>
        </p:nvSpPr>
        <p:spPr>
          <a:xfrm flipH="1">
            <a:off x="4753116" y="1185818"/>
            <a:ext cx="4441415" cy="9144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elvetica" pitchFamily="2" charset="0"/>
                <a:cs typeface="Adobe Devanagari" panose="02040503050201020203" pitchFamily="18" charset="0"/>
              </a:rPr>
              <a:t>An “interest-based” or “problem-solving” approach</a:t>
            </a:r>
          </a:p>
        </p:txBody>
      </p:sp>
    </p:spTree>
    <p:extLst>
      <p:ext uri="{BB962C8B-B14F-4D97-AF65-F5344CB8AC3E}">
        <p14:creationId xmlns:p14="http://schemas.microsoft.com/office/powerpoint/2010/main" val="2160979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1F6C4B7-C93E-24F6-CCCE-9208F6E25C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0A049B-97F9-7BDC-C670-262A9C8DBF79}"/>
              </a:ext>
            </a:extLst>
          </p:cNvPr>
          <p:cNvSpPr>
            <a:spLocks noGrp="1"/>
          </p:cNvSpPr>
          <p:nvPr>
            <p:ph type="title"/>
          </p:nvPr>
        </p:nvSpPr>
        <p:spPr/>
        <p:txBody>
          <a:bodyPr>
            <a:normAutofit/>
          </a:bodyPr>
          <a:lstStyle/>
          <a:p>
            <a:r>
              <a:rPr lang="en-US" sz="2400" dirty="0">
                <a:solidFill>
                  <a:srgbClr val="1F4C6D"/>
                </a:solidFill>
                <a:latin typeface="Helvetica" pitchFamily="2" charset="0"/>
                <a:ea typeface="Roboto ExtraBold"/>
                <a:cs typeface="Roboto ExtraBold"/>
                <a:sym typeface="Roboto ExtraBold"/>
              </a:rPr>
              <a:t>Note</a:t>
            </a:r>
            <a:endParaRPr lang="en-US" dirty="0"/>
          </a:p>
        </p:txBody>
      </p:sp>
      <p:sp>
        <p:nvSpPr>
          <p:cNvPr id="3" name="Slide Number Placeholder 2">
            <a:extLst>
              <a:ext uri="{FF2B5EF4-FFF2-40B4-BE49-F238E27FC236}">
                <a16:creationId xmlns:a16="http://schemas.microsoft.com/office/drawing/2014/main" id="{41B09E1F-173E-8E64-7166-731E7C7CCDFF}"/>
              </a:ext>
            </a:extLst>
          </p:cNvPr>
          <p:cNvSpPr>
            <a:spLocks noGrp="1"/>
          </p:cNvSpPr>
          <p:nvPr>
            <p:ph type="sldNum" idx="12"/>
          </p:nvPr>
        </p:nvSpPr>
        <p:spPr/>
        <p:txBody>
          <a:bodyPr>
            <a:normAutofit lnSpcReduction="10000"/>
          </a:bodyPr>
          <a:lstStyle/>
          <a:p>
            <a:pPr marL="0" lvl="0" indent="0" algn="r" rtl="0">
              <a:spcBef>
                <a:spcPts val="0"/>
              </a:spcBef>
              <a:spcAft>
                <a:spcPts val="0"/>
              </a:spcAft>
              <a:buNone/>
            </a:pPr>
            <a:fld id="{00000000-1234-1234-1234-123412341234}" type="slidenum">
              <a:rPr lang="en" smtClean="0"/>
              <a:t>3</a:t>
            </a:fld>
            <a:endParaRPr lang="en" dirty="0"/>
          </a:p>
        </p:txBody>
      </p:sp>
      <p:sp>
        <p:nvSpPr>
          <p:cNvPr id="5" name="Text Placeholder 4">
            <a:extLst>
              <a:ext uri="{FF2B5EF4-FFF2-40B4-BE49-F238E27FC236}">
                <a16:creationId xmlns:a16="http://schemas.microsoft.com/office/drawing/2014/main" id="{D2C0A0FE-9571-9D26-980D-2FA757132664}"/>
              </a:ext>
            </a:extLst>
          </p:cNvPr>
          <p:cNvSpPr>
            <a:spLocks noGrp="1"/>
          </p:cNvSpPr>
          <p:nvPr>
            <p:ph type="body" sz="quarter" idx="13"/>
          </p:nvPr>
        </p:nvSpPr>
        <p:spPr>
          <a:xfrm>
            <a:off x="311701" y="1248878"/>
            <a:ext cx="8520600" cy="3307219"/>
          </a:xfrm>
        </p:spPr>
        <p:txBody>
          <a:bodyPr/>
          <a:lstStyle/>
          <a:p>
            <a:pPr algn="just"/>
            <a:r>
              <a:rPr lang="en-US" sz="1200" dirty="0">
                <a:latin typeface="Helvetica" pitchFamily="2" charset="0"/>
              </a:rPr>
              <a:t>Logistically this is a difficult exercise to run. </a:t>
            </a:r>
          </a:p>
          <a:p>
            <a:pPr algn="just"/>
            <a:r>
              <a:rPr lang="en-US" sz="1200" dirty="0"/>
              <a:t>There are two different ways to run this exercise. The details are described in the teaching guide. </a:t>
            </a:r>
          </a:p>
          <a:p>
            <a:pPr algn="just"/>
            <a:endParaRPr lang="en-US" sz="1200" dirty="0"/>
          </a:p>
          <a:p>
            <a:pPr algn="just"/>
            <a:r>
              <a:rPr lang="en-US" sz="1200" b="1" dirty="0"/>
              <a:t>Version 1:</a:t>
            </a:r>
          </a:p>
          <a:p>
            <a:pPr algn="just"/>
            <a:r>
              <a:rPr lang="en-US" sz="1200" dirty="0"/>
              <a:t>For the first version people are in a first round assigned a role and together with others have to draft negotiation instructions. In a second round, they will assume the role of the negotiator and will use instructions from a different drafting team to negotiate. </a:t>
            </a:r>
          </a:p>
          <a:p>
            <a:pPr algn="just"/>
            <a:r>
              <a:rPr lang="en-US" sz="1200" dirty="0"/>
              <a:t>In this version, for instance, people might take the role of the Treasury Secretary of the US in Round I to co-draft instructions. In the second Round they will assume the role of the Chief of Staff of the Climate Envoy to negotiate based on instructions from another drafting team.</a:t>
            </a:r>
          </a:p>
          <a:p>
            <a:pPr algn="just"/>
            <a:r>
              <a:rPr lang="en-US" sz="1200" dirty="0"/>
              <a:t>The advantage of this version is that everyone gets to negotiate for all Rounds.</a:t>
            </a:r>
          </a:p>
          <a:p>
            <a:pPr algn="just"/>
            <a:endParaRPr lang="en-US" sz="1200" dirty="0"/>
          </a:p>
          <a:p>
            <a:pPr algn="just"/>
            <a:r>
              <a:rPr lang="en-US" sz="1200" b="1" dirty="0"/>
              <a:t>Version 2:</a:t>
            </a:r>
          </a:p>
          <a:p>
            <a:pPr algn="just"/>
            <a:r>
              <a:rPr lang="en-US" sz="1200" dirty="0"/>
              <a:t>In version 2, people are assigned only one role. In the first round a team negotiates instructions for the Chief of Staff to the Climate Envoy while the Chief of Staff is outside of the room. At the end of that first Round, the Chief of Staff enters the room to receive a briefing on their instructions. In the second Round the Chief of Staffs negotiate with the drafting team observing negotiations. The Chief of Staff is allowed for 2 times during the negotiation to go back to the drafting team and ask for advice. </a:t>
            </a:r>
          </a:p>
        </p:txBody>
      </p:sp>
    </p:spTree>
    <p:extLst>
      <p:ext uri="{BB962C8B-B14F-4D97-AF65-F5344CB8AC3E}">
        <p14:creationId xmlns:p14="http://schemas.microsoft.com/office/powerpoint/2010/main" val="2637925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7C599-2C4E-7BD3-7D97-6737AD121E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B67E82-DCDA-223C-3F24-7D942A41B2DA}"/>
              </a:ext>
            </a:extLst>
          </p:cNvPr>
          <p:cNvSpPr>
            <a:spLocks noGrp="1"/>
          </p:cNvSpPr>
          <p:nvPr>
            <p:ph type="title"/>
          </p:nvPr>
        </p:nvSpPr>
        <p:spPr/>
        <p:txBody>
          <a:bodyPr/>
          <a:lstStyle/>
          <a:p>
            <a:r>
              <a:rPr lang="en-US" dirty="0"/>
              <a:t>Negotiation Round II: Two different approaches</a:t>
            </a:r>
          </a:p>
        </p:txBody>
      </p:sp>
      <p:sp>
        <p:nvSpPr>
          <p:cNvPr id="3" name="Slide Number Placeholder 2">
            <a:extLst>
              <a:ext uri="{FF2B5EF4-FFF2-40B4-BE49-F238E27FC236}">
                <a16:creationId xmlns:a16="http://schemas.microsoft.com/office/drawing/2014/main" id="{B26CB925-DA9C-F687-C1E5-AA971E670578}"/>
              </a:ext>
            </a:extLst>
          </p:cNvPr>
          <p:cNvSpPr>
            <a:spLocks noGrp="1"/>
          </p:cNvSpPr>
          <p:nvPr>
            <p:ph type="sldNum" idx="12"/>
          </p:nvPr>
        </p:nvSpPr>
        <p:spPr/>
        <p:txBody>
          <a:bodyPr>
            <a:normAutofit lnSpcReduction="10000"/>
          </a:bodyPr>
          <a:lstStyle/>
          <a:p>
            <a:pPr algn="r"/>
            <a:fld id="{00000000-1234-1234-1234-123412341234}" type="slidenum">
              <a:rPr lang="en" smtClean="0"/>
              <a:pPr algn="r"/>
              <a:t>30</a:t>
            </a:fld>
            <a:endParaRPr lang="en" dirty="0"/>
          </a:p>
        </p:txBody>
      </p:sp>
      <p:sp>
        <p:nvSpPr>
          <p:cNvPr id="5" name="Arrow: Pentagon 4">
            <a:extLst>
              <a:ext uri="{FF2B5EF4-FFF2-40B4-BE49-F238E27FC236}">
                <a16:creationId xmlns:a16="http://schemas.microsoft.com/office/drawing/2014/main" id="{8DD310E6-70B5-79D5-8571-8BB1518758A5}"/>
              </a:ext>
            </a:extLst>
          </p:cNvPr>
          <p:cNvSpPr/>
          <p:nvPr/>
        </p:nvSpPr>
        <p:spPr>
          <a:xfrm>
            <a:off x="-50529" y="1164797"/>
            <a:ext cx="4441415" cy="9144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elvetica" pitchFamily="2" charset="0"/>
                <a:cs typeface="Adobe Devanagari" panose="02040503050201020203" pitchFamily="18" charset="0"/>
              </a:rPr>
              <a:t>A positional approach</a:t>
            </a:r>
          </a:p>
        </p:txBody>
      </p:sp>
      <p:sp>
        <p:nvSpPr>
          <p:cNvPr id="6" name="Arrow: Pentagon 6">
            <a:extLst>
              <a:ext uri="{FF2B5EF4-FFF2-40B4-BE49-F238E27FC236}">
                <a16:creationId xmlns:a16="http://schemas.microsoft.com/office/drawing/2014/main" id="{F1CE4244-37A1-9362-5B49-07170CA9D90F}"/>
              </a:ext>
            </a:extLst>
          </p:cNvPr>
          <p:cNvSpPr/>
          <p:nvPr/>
        </p:nvSpPr>
        <p:spPr>
          <a:xfrm flipH="1">
            <a:off x="4753116" y="1164797"/>
            <a:ext cx="4441415" cy="914400"/>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85000"/>
                  </a:schemeClr>
                </a:solidFill>
                <a:latin typeface="Helvetica" pitchFamily="2" charset="0"/>
                <a:cs typeface="Adobe Devanagari" panose="02040503050201020203" pitchFamily="18" charset="0"/>
              </a:rPr>
              <a:t>An “interest-based” or “problem-solving” approach</a:t>
            </a:r>
          </a:p>
        </p:txBody>
      </p:sp>
      <p:sp>
        <p:nvSpPr>
          <p:cNvPr id="7" name="Rectangle 6">
            <a:extLst>
              <a:ext uri="{FF2B5EF4-FFF2-40B4-BE49-F238E27FC236}">
                <a16:creationId xmlns:a16="http://schemas.microsoft.com/office/drawing/2014/main" id="{10F224FB-2182-7FF4-FD2C-434A4F0B903F}"/>
              </a:ext>
            </a:extLst>
          </p:cNvPr>
          <p:cNvSpPr/>
          <p:nvPr/>
        </p:nvSpPr>
        <p:spPr>
          <a:xfrm>
            <a:off x="1303260" y="2125082"/>
            <a:ext cx="3449856" cy="2362836"/>
          </a:xfrm>
          <a:prstGeom prst="rect">
            <a:avLst/>
          </a:prstGeom>
          <a:solidFill>
            <a:schemeClr val="bg1">
              <a:lumMod val="95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Helvetica" pitchFamily="2" charset="0"/>
                <a:cs typeface="Adobe Devanagari" panose="02040503050201020203" pitchFamily="18" charset="0"/>
              </a:rPr>
              <a:t>US Position</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100 million</a:t>
            </a:r>
          </a:p>
          <a:p>
            <a:pPr marL="285750" indent="-285750">
              <a:buFont typeface="Arial" panose="020B0604020202020204" pitchFamily="34" charset="0"/>
              <a:buChar char="•"/>
            </a:pP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Short-term via ODA + long-term via UN</a:t>
            </a:r>
          </a:p>
          <a:p>
            <a:pPr marL="285750" indent="-285750">
              <a:buFont typeface="Arial" panose="020B0604020202020204" pitchFamily="34" charset="0"/>
              <a:buChar char="•"/>
            </a:pP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No mention of L&amp;D</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Commitment to get L&amp;D on agenda</a:t>
            </a:r>
          </a:p>
          <a:p>
            <a:pPr marL="285750" indent="-285750">
              <a:buFont typeface="Arial" panose="020B0604020202020204" pitchFamily="34" charset="0"/>
              <a:buChar char="•"/>
            </a:pP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Joint press release (without L&amp;D mention)</a:t>
            </a:r>
          </a:p>
          <a:p>
            <a:endParaRPr lang="en-US" dirty="0">
              <a:solidFill>
                <a:schemeClr val="tx1"/>
              </a:solidFill>
              <a:latin typeface="Helvetica" pitchFamily="2" charset="0"/>
              <a:cs typeface="Adobe Devanagari" panose="02040503050201020203" pitchFamily="18" charset="0"/>
            </a:endParaRPr>
          </a:p>
        </p:txBody>
      </p:sp>
      <p:sp>
        <p:nvSpPr>
          <p:cNvPr id="8" name="Rectangle 7">
            <a:extLst>
              <a:ext uri="{FF2B5EF4-FFF2-40B4-BE49-F238E27FC236}">
                <a16:creationId xmlns:a16="http://schemas.microsoft.com/office/drawing/2014/main" id="{898219EB-A8C8-E5A8-959A-4672F04BBEB9}"/>
              </a:ext>
            </a:extLst>
          </p:cNvPr>
          <p:cNvSpPr/>
          <p:nvPr/>
        </p:nvSpPr>
        <p:spPr>
          <a:xfrm>
            <a:off x="5087007" y="2125082"/>
            <a:ext cx="4056993" cy="2362837"/>
          </a:xfrm>
          <a:prstGeom prst="rect">
            <a:avLst/>
          </a:prstGeom>
          <a:solidFill>
            <a:schemeClr val="bg1">
              <a:lumMod val="95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Helvetica" pitchFamily="2" charset="0"/>
                <a:cs typeface="Adobe Devanagari" panose="02040503050201020203" pitchFamily="18" charset="0"/>
              </a:rPr>
              <a:t>Tuvalu’s position </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175 million</a:t>
            </a:r>
          </a:p>
          <a:p>
            <a:pPr marL="285750" indent="-285750">
              <a:buFont typeface="Arial" panose="020B0604020202020204" pitchFamily="34" charset="0"/>
              <a:buChar char="•"/>
            </a:pP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Long-term through new climate funds + commitment for new short-term vehicle</a:t>
            </a:r>
            <a:br>
              <a:rPr lang="en-US" dirty="0">
                <a:solidFill>
                  <a:schemeClr val="tx1"/>
                </a:solidFill>
                <a:latin typeface="Helvetica" pitchFamily="2" charset="0"/>
                <a:cs typeface="Adobe Devanagari" panose="02040503050201020203" pitchFamily="18" charset="0"/>
              </a:rPr>
            </a:b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Mention L&amp;D in press release</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Don’t agree to L&amp;D on COP agenda</a:t>
            </a:r>
          </a:p>
          <a:p>
            <a:pPr marL="285750" indent="-285750">
              <a:buFont typeface="Arial" panose="020B0604020202020204" pitchFamily="34" charset="0"/>
              <a:buChar char="•"/>
            </a:pPr>
            <a:endParaRPr lang="en-US" dirty="0">
              <a:solidFill>
                <a:schemeClr val="tx1"/>
              </a:solidFill>
              <a:latin typeface="Helvetica" pitchFamily="2" charset="0"/>
              <a:cs typeface="Adobe Devanagari" panose="02040503050201020203" pitchFamily="18" charset="0"/>
            </a:endParaRP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Joint press release (only if L&amp;D is mentioned)</a:t>
            </a:r>
          </a:p>
        </p:txBody>
      </p:sp>
      <p:sp>
        <p:nvSpPr>
          <p:cNvPr id="9" name="Rectangle 8">
            <a:extLst>
              <a:ext uri="{FF2B5EF4-FFF2-40B4-BE49-F238E27FC236}">
                <a16:creationId xmlns:a16="http://schemas.microsoft.com/office/drawing/2014/main" id="{E9B4A5F0-3CCE-8C83-7534-CDB26A7D147D}"/>
              </a:ext>
            </a:extLst>
          </p:cNvPr>
          <p:cNvSpPr/>
          <p:nvPr/>
        </p:nvSpPr>
        <p:spPr>
          <a:xfrm>
            <a:off x="-50529" y="2125082"/>
            <a:ext cx="1264828" cy="2362837"/>
          </a:xfrm>
          <a:prstGeom prst="rect">
            <a:avLst/>
          </a:prstGeom>
          <a:solidFill>
            <a:schemeClr val="bg1">
              <a:lumMod val="95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Helvetica" pitchFamily="2" charset="0"/>
                <a:cs typeface="Adobe Devanagari" panose="02040503050201020203" pitchFamily="18" charset="0"/>
              </a:rPr>
              <a:t>Issues</a:t>
            </a:r>
          </a:p>
          <a:p>
            <a:r>
              <a:rPr lang="en-US" dirty="0">
                <a:solidFill>
                  <a:schemeClr val="tx1"/>
                </a:solidFill>
                <a:latin typeface="Helvetica" pitchFamily="2" charset="0"/>
                <a:cs typeface="Adobe Devanagari" panose="02040503050201020203" pitchFamily="18" charset="0"/>
              </a:rPr>
              <a:t>Funding</a:t>
            </a:r>
          </a:p>
          <a:p>
            <a:endParaRPr lang="en-US" dirty="0">
              <a:solidFill>
                <a:schemeClr val="tx1"/>
              </a:solidFill>
              <a:latin typeface="Helvetica" pitchFamily="2" charset="0"/>
              <a:cs typeface="Adobe Devanagari" panose="02040503050201020203" pitchFamily="18" charset="0"/>
            </a:endParaRPr>
          </a:p>
          <a:p>
            <a:r>
              <a:rPr lang="en-US" dirty="0">
                <a:solidFill>
                  <a:schemeClr val="tx1"/>
                </a:solidFill>
                <a:latin typeface="Helvetica" pitchFamily="2" charset="0"/>
                <a:cs typeface="Adobe Devanagari" panose="02040503050201020203" pitchFamily="18" charset="0"/>
              </a:rPr>
              <a:t>Funding source </a:t>
            </a:r>
          </a:p>
          <a:p>
            <a:endParaRPr lang="en-US" dirty="0">
              <a:solidFill>
                <a:schemeClr val="tx1"/>
              </a:solidFill>
              <a:latin typeface="Helvetica" pitchFamily="2" charset="0"/>
              <a:cs typeface="Adobe Devanagari" panose="02040503050201020203" pitchFamily="18" charset="0"/>
            </a:endParaRPr>
          </a:p>
          <a:p>
            <a:r>
              <a:rPr lang="en-US" dirty="0">
                <a:solidFill>
                  <a:schemeClr val="tx1"/>
                </a:solidFill>
                <a:latin typeface="Helvetica" pitchFamily="2" charset="0"/>
                <a:cs typeface="Adobe Devanagari" panose="02040503050201020203" pitchFamily="18" charset="0"/>
              </a:rPr>
              <a:t>L&amp;D link</a:t>
            </a:r>
          </a:p>
          <a:p>
            <a:endParaRPr lang="en-US" dirty="0">
              <a:solidFill>
                <a:schemeClr val="tx1"/>
              </a:solidFill>
              <a:latin typeface="Helvetica" pitchFamily="2" charset="0"/>
              <a:cs typeface="Adobe Devanagari" panose="02040503050201020203" pitchFamily="18" charset="0"/>
            </a:endParaRPr>
          </a:p>
          <a:p>
            <a:r>
              <a:rPr lang="en-US" dirty="0">
                <a:solidFill>
                  <a:schemeClr val="tx1"/>
                </a:solidFill>
                <a:latin typeface="Helvetica" pitchFamily="2" charset="0"/>
                <a:cs typeface="Adobe Devanagari" panose="02040503050201020203" pitchFamily="18" charset="0"/>
              </a:rPr>
              <a:t>Press release</a:t>
            </a:r>
          </a:p>
        </p:txBody>
      </p:sp>
      <p:sp>
        <p:nvSpPr>
          <p:cNvPr id="10" name="Arrow: Right 11">
            <a:extLst>
              <a:ext uri="{FF2B5EF4-FFF2-40B4-BE49-F238E27FC236}">
                <a16:creationId xmlns:a16="http://schemas.microsoft.com/office/drawing/2014/main" id="{3A723A08-7635-ECDA-14E3-CA29F87243A2}"/>
              </a:ext>
            </a:extLst>
          </p:cNvPr>
          <p:cNvSpPr/>
          <p:nvPr/>
        </p:nvSpPr>
        <p:spPr>
          <a:xfrm>
            <a:off x="2112576" y="4628206"/>
            <a:ext cx="853330" cy="140537"/>
          </a:xfrm>
          <a:prstGeom prst="right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Helvetica" pitchFamily="2" charset="0"/>
            </a:endParaRPr>
          </a:p>
        </p:txBody>
      </p:sp>
      <p:sp>
        <p:nvSpPr>
          <p:cNvPr id="11" name="Text Placeholder 2">
            <a:extLst>
              <a:ext uri="{FF2B5EF4-FFF2-40B4-BE49-F238E27FC236}">
                <a16:creationId xmlns:a16="http://schemas.microsoft.com/office/drawing/2014/main" id="{741F3130-3874-B6A1-A343-76B35607C38D}"/>
              </a:ext>
            </a:extLst>
          </p:cNvPr>
          <p:cNvSpPr>
            <a:spLocks noGrp="1"/>
          </p:cNvSpPr>
          <p:nvPr>
            <p:ph type="body" sz="quarter" idx="13"/>
          </p:nvPr>
        </p:nvSpPr>
        <p:spPr>
          <a:xfrm>
            <a:off x="3020118" y="4466416"/>
            <a:ext cx="5946828" cy="393600"/>
          </a:xfrm>
        </p:spPr>
        <p:txBody>
          <a:bodyPr>
            <a:normAutofit/>
          </a:bodyPr>
          <a:lstStyle/>
          <a:p>
            <a:pPr marL="0" indent="0">
              <a:lnSpc>
                <a:spcPct val="120000"/>
              </a:lnSpc>
              <a:spcBef>
                <a:spcPts val="0"/>
              </a:spcBef>
              <a:buNone/>
            </a:pPr>
            <a:r>
              <a:rPr lang="en-US" sz="1600" dirty="0">
                <a:solidFill>
                  <a:srgbClr val="C00000"/>
                </a:solidFill>
                <a:ea typeface="Source Sans Pro"/>
              </a:rPr>
              <a:t>“Negotiation tennis,” Who can give where?, Small to no ZOPA</a:t>
            </a:r>
            <a:endParaRPr lang="en-US" sz="1600" dirty="0">
              <a:solidFill>
                <a:srgbClr val="C00000"/>
              </a:solidFill>
            </a:endParaRPr>
          </a:p>
        </p:txBody>
      </p:sp>
    </p:spTree>
    <p:extLst>
      <p:ext uri="{BB962C8B-B14F-4D97-AF65-F5344CB8AC3E}">
        <p14:creationId xmlns:p14="http://schemas.microsoft.com/office/powerpoint/2010/main" val="695160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6E6E1-D530-0BAE-6384-DCC6D4CDFB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3F4491-CF09-5871-7D25-4874E11DF7CD}"/>
              </a:ext>
            </a:extLst>
          </p:cNvPr>
          <p:cNvSpPr>
            <a:spLocks noGrp="1"/>
          </p:cNvSpPr>
          <p:nvPr>
            <p:ph type="title"/>
          </p:nvPr>
        </p:nvSpPr>
        <p:spPr/>
        <p:txBody>
          <a:bodyPr/>
          <a:lstStyle/>
          <a:p>
            <a:r>
              <a:rPr lang="en-US" dirty="0"/>
              <a:t>Negotiation Round II: Two different approaches</a:t>
            </a:r>
          </a:p>
        </p:txBody>
      </p:sp>
      <p:sp>
        <p:nvSpPr>
          <p:cNvPr id="3" name="Slide Number Placeholder 2">
            <a:extLst>
              <a:ext uri="{FF2B5EF4-FFF2-40B4-BE49-F238E27FC236}">
                <a16:creationId xmlns:a16="http://schemas.microsoft.com/office/drawing/2014/main" id="{0114C3FC-A0F1-64F0-A21B-15779157D8BC}"/>
              </a:ext>
            </a:extLst>
          </p:cNvPr>
          <p:cNvSpPr>
            <a:spLocks noGrp="1"/>
          </p:cNvSpPr>
          <p:nvPr>
            <p:ph type="sldNum" idx="12"/>
          </p:nvPr>
        </p:nvSpPr>
        <p:spPr/>
        <p:txBody>
          <a:bodyPr>
            <a:normAutofit lnSpcReduction="10000"/>
          </a:bodyPr>
          <a:lstStyle/>
          <a:p>
            <a:pPr algn="r"/>
            <a:fld id="{00000000-1234-1234-1234-123412341234}" type="slidenum">
              <a:rPr lang="en" smtClean="0"/>
              <a:pPr algn="r"/>
              <a:t>31</a:t>
            </a:fld>
            <a:endParaRPr lang="en" dirty="0"/>
          </a:p>
        </p:txBody>
      </p:sp>
      <p:sp>
        <p:nvSpPr>
          <p:cNvPr id="5" name="Arrow: Pentagon 4">
            <a:extLst>
              <a:ext uri="{FF2B5EF4-FFF2-40B4-BE49-F238E27FC236}">
                <a16:creationId xmlns:a16="http://schemas.microsoft.com/office/drawing/2014/main" id="{DA699AAC-B791-CFC7-E706-B921D0FD689E}"/>
              </a:ext>
            </a:extLst>
          </p:cNvPr>
          <p:cNvSpPr/>
          <p:nvPr/>
        </p:nvSpPr>
        <p:spPr>
          <a:xfrm>
            <a:off x="0" y="1164797"/>
            <a:ext cx="4390886" cy="914400"/>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85000"/>
                  </a:schemeClr>
                </a:solidFill>
                <a:latin typeface="Helvetica" pitchFamily="2" charset="0"/>
                <a:cs typeface="Adobe Devanagari" panose="02040503050201020203" pitchFamily="18" charset="0"/>
              </a:rPr>
              <a:t>A positional approach</a:t>
            </a:r>
          </a:p>
        </p:txBody>
      </p:sp>
      <p:sp>
        <p:nvSpPr>
          <p:cNvPr id="6" name="Arrow: Pentagon 6">
            <a:extLst>
              <a:ext uri="{FF2B5EF4-FFF2-40B4-BE49-F238E27FC236}">
                <a16:creationId xmlns:a16="http://schemas.microsoft.com/office/drawing/2014/main" id="{9B7DD228-E013-D715-37B8-EF0809D48C9B}"/>
              </a:ext>
            </a:extLst>
          </p:cNvPr>
          <p:cNvSpPr/>
          <p:nvPr/>
        </p:nvSpPr>
        <p:spPr>
          <a:xfrm flipH="1">
            <a:off x="4753116" y="1164797"/>
            <a:ext cx="4441415" cy="9144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elvetica" pitchFamily="2" charset="0"/>
                <a:cs typeface="Adobe Devanagari" panose="02040503050201020203" pitchFamily="18" charset="0"/>
              </a:rPr>
              <a:t>An “interest-based” or “problem-solving” approach</a:t>
            </a:r>
          </a:p>
        </p:txBody>
      </p:sp>
      <p:sp>
        <p:nvSpPr>
          <p:cNvPr id="7" name="Rectangle 6">
            <a:extLst>
              <a:ext uri="{FF2B5EF4-FFF2-40B4-BE49-F238E27FC236}">
                <a16:creationId xmlns:a16="http://schemas.microsoft.com/office/drawing/2014/main" id="{282B1BC1-F38E-B06E-FCC1-302CC970899D}"/>
              </a:ext>
            </a:extLst>
          </p:cNvPr>
          <p:cNvSpPr/>
          <p:nvPr/>
        </p:nvSpPr>
        <p:spPr>
          <a:xfrm>
            <a:off x="0" y="2125081"/>
            <a:ext cx="3909848" cy="1690173"/>
          </a:xfrm>
          <a:prstGeom prst="rect">
            <a:avLst/>
          </a:prstGeom>
          <a:solidFill>
            <a:schemeClr val="bg1">
              <a:lumMod val="95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Helvetica" pitchFamily="2" charset="0"/>
                <a:cs typeface="Adobe Devanagari" panose="02040503050201020203" pitchFamily="18" charset="0"/>
              </a:rPr>
              <a:t>US Interest</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Well-being of the Tuvaluan people</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Maintain good reputation &amp; get positive press</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No precedent that can be invoked to argue for legal obligation</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Financial prudence</a:t>
            </a:r>
          </a:p>
        </p:txBody>
      </p:sp>
      <p:sp>
        <p:nvSpPr>
          <p:cNvPr id="8" name="Rectangle 7">
            <a:extLst>
              <a:ext uri="{FF2B5EF4-FFF2-40B4-BE49-F238E27FC236}">
                <a16:creationId xmlns:a16="http://schemas.microsoft.com/office/drawing/2014/main" id="{59D29C92-843F-C89F-4C42-A95ACD208D93}"/>
              </a:ext>
            </a:extLst>
          </p:cNvPr>
          <p:cNvSpPr/>
          <p:nvPr/>
        </p:nvSpPr>
        <p:spPr>
          <a:xfrm>
            <a:off x="5234152" y="2125082"/>
            <a:ext cx="3909848" cy="1690174"/>
          </a:xfrm>
          <a:prstGeom prst="rect">
            <a:avLst/>
          </a:prstGeom>
          <a:solidFill>
            <a:schemeClr val="bg1">
              <a:lumMod val="95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Helvetica" pitchFamily="2" charset="0"/>
                <a:cs typeface="Adobe Devanagari" panose="02040503050201020203" pitchFamily="18" charset="0"/>
              </a:rPr>
              <a:t>Tuvalu’s interests </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Well-being of the Tuvaluan people</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Maintain good reputation &amp; get positive press</a:t>
            </a:r>
          </a:p>
          <a:p>
            <a:pPr marL="285750" indent="-285750">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More available financial resources to deal with climate-specific disasters and materializing losses and damages</a:t>
            </a:r>
          </a:p>
        </p:txBody>
      </p:sp>
      <p:sp>
        <p:nvSpPr>
          <p:cNvPr id="10" name="Arrow: Right 11">
            <a:extLst>
              <a:ext uri="{FF2B5EF4-FFF2-40B4-BE49-F238E27FC236}">
                <a16:creationId xmlns:a16="http://schemas.microsoft.com/office/drawing/2014/main" id="{922957FB-E9C6-1BD7-0AAC-17F1333C07E1}"/>
              </a:ext>
            </a:extLst>
          </p:cNvPr>
          <p:cNvSpPr/>
          <p:nvPr/>
        </p:nvSpPr>
        <p:spPr>
          <a:xfrm>
            <a:off x="830642" y="4247317"/>
            <a:ext cx="853330" cy="140537"/>
          </a:xfrm>
          <a:prstGeom prst="rightArrow">
            <a:avLst/>
          </a:prstGeom>
          <a:solidFill>
            <a:srgbClr val="072B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Helvetica" pitchFamily="2" charset="0"/>
            </a:endParaRPr>
          </a:p>
        </p:txBody>
      </p:sp>
      <p:sp>
        <p:nvSpPr>
          <p:cNvPr id="11" name="Text Placeholder 2">
            <a:extLst>
              <a:ext uri="{FF2B5EF4-FFF2-40B4-BE49-F238E27FC236}">
                <a16:creationId xmlns:a16="http://schemas.microsoft.com/office/drawing/2014/main" id="{F6E30767-CC8B-20F8-AF04-BCAB58279D5D}"/>
              </a:ext>
            </a:extLst>
          </p:cNvPr>
          <p:cNvSpPr>
            <a:spLocks noGrp="1"/>
          </p:cNvSpPr>
          <p:nvPr>
            <p:ph type="body" sz="quarter" idx="13"/>
          </p:nvPr>
        </p:nvSpPr>
        <p:spPr>
          <a:xfrm>
            <a:off x="1758529" y="3815254"/>
            <a:ext cx="7321701" cy="1123480"/>
          </a:xfrm>
        </p:spPr>
        <p:txBody>
          <a:bodyPr>
            <a:noAutofit/>
          </a:bodyPr>
          <a:lstStyle/>
          <a:p>
            <a:pPr>
              <a:lnSpc>
                <a:spcPct val="120000"/>
              </a:lnSpc>
            </a:pPr>
            <a:r>
              <a:rPr lang="en-US" sz="1200" dirty="0">
                <a:solidFill>
                  <a:srgbClr val="C00000"/>
                </a:solidFill>
                <a:ea typeface="Source Sans Pro"/>
              </a:rPr>
              <a:t>Problem solving approach:</a:t>
            </a:r>
          </a:p>
          <a:p>
            <a:pPr>
              <a:lnSpc>
                <a:spcPct val="120000"/>
              </a:lnSpc>
            </a:pPr>
            <a:r>
              <a:rPr lang="en-US" sz="1200" i="1" dirty="0">
                <a:solidFill>
                  <a:srgbClr val="C00000"/>
                </a:solidFill>
              </a:rPr>
              <a:t>How can we get enough funds flowing very fast with a commitment to increase funding for climate-related disasters while allowing for a multilateral discussion of climate related disaster but avoiding any implication that there is a </a:t>
            </a:r>
            <a:r>
              <a:rPr lang="en-US" sz="1200" b="1" i="1" dirty="0">
                <a:solidFill>
                  <a:srgbClr val="C00000"/>
                </a:solidFill>
              </a:rPr>
              <a:t>legal </a:t>
            </a:r>
            <a:r>
              <a:rPr lang="en-US" sz="1200" i="1" dirty="0">
                <a:solidFill>
                  <a:srgbClr val="C00000"/>
                </a:solidFill>
              </a:rPr>
              <a:t>liability by the US (&amp; others) and without setting an inadequate precedent? </a:t>
            </a:r>
          </a:p>
          <a:p>
            <a:pPr marL="0" indent="0">
              <a:lnSpc>
                <a:spcPct val="120000"/>
              </a:lnSpc>
              <a:spcBef>
                <a:spcPts val="0"/>
              </a:spcBef>
              <a:buNone/>
            </a:pPr>
            <a:endParaRPr lang="en-US" sz="1200" dirty="0">
              <a:solidFill>
                <a:srgbClr val="C00000"/>
              </a:solidFill>
            </a:endParaRPr>
          </a:p>
        </p:txBody>
      </p:sp>
    </p:spTree>
    <p:extLst>
      <p:ext uri="{BB962C8B-B14F-4D97-AF65-F5344CB8AC3E}">
        <p14:creationId xmlns:p14="http://schemas.microsoft.com/office/powerpoint/2010/main" val="405530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dirty="0"/>
              <a:t>From Round 1 to Round 2</a:t>
            </a:r>
          </a:p>
        </p:txBody>
      </p:sp>
      <p:sp>
        <p:nvSpPr>
          <p:cNvPr id="5" name="Arrow: Pentagon 4">
            <a:extLst>
              <a:ext uri="{FF2B5EF4-FFF2-40B4-BE49-F238E27FC236}">
                <a16:creationId xmlns:a16="http://schemas.microsoft.com/office/drawing/2014/main" id="{41C531C9-14A3-DF12-1349-F947B7B4DC4C}"/>
              </a:ext>
            </a:extLst>
          </p:cNvPr>
          <p:cNvSpPr/>
          <p:nvPr/>
        </p:nvSpPr>
        <p:spPr>
          <a:xfrm>
            <a:off x="30681" y="3861676"/>
            <a:ext cx="4430858" cy="6858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1F4C6D"/>
                </a:solidFill>
                <a:latin typeface="Helvetica" pitchFamily="2" charset="0"/>
                <a:cs typeface="Adobe Devanagari" panose="02040503050201020203" pitchFamily="18" charset="0"/>
              </a:rPr>
              <a:t>A positional approach</a:t>
            </a:r>
          </a:p>
        </p:txBody>
      </p:sp>
      <p:sp>
        <p:nvSpPr>
          <p:cNvPr id="7" name="Arrow: Pentagon 6">
            <a:extLst>
              <a:ext uri="{FF2B5EF4-FFF2-40B4-BE49-F238E27FC236}">
                <a16:creationId xmlns:a16="http://schemas.microsoft.com/office/drawing/2014/main" id="{4344ED8B-EE10-7B53-509A-F2A7E41316FC}"/>
              </a:ext>
            </a:extLst>
          </p:cNvPr>
          <p:cNvSpPr/>
          <p:nvPr/>
        </p:nvSpPr>
        <p:spPr>
          <a:xfrm flipH="1">
            <a:off x="4641649" y="3861676"/>
            <a:ext cx="4430858" cy="685800"/>
          </a:xfrm>
          <a:prstGeom prst="homePlate">
            <a:avLst/>
          </a:prstGeom>
          <a:solidFill>
            <a:srgbClr val="89D4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1F4C6D"/>
                </a:solidFill>
                <a:latin typeface="Helvetica" pitchFamily="2" charset="0"/>
                <a:cs typeface="Adobe Devanagari" panose="02040503050201020203" pitchFamily="18" charset="0"/>
              </a:rPr>
              <a:t>An “interest-based” or “problem-solving” approach</a:t>
            </a:r>
          </a:p>
        </p:txBody>
      </p:sp>
      <p:sp>
        <p:nvSpPr>
          <p:cNvPr id="3" name="TextBox 2">
            <a:extLst>
              <a:ext uri="{FF2B5EF4-FFF2-40B4-BE49-F238E27FC236}">
                <a16:creationId xmlns:a16="http://schemas.microsoft.com/office/drawing/2014/main" id="{3BA0576C-8D0B-93C8-C541-63268FB94676}"/>
              </a:ext>
            </a:extLst>
          </p:cNvPr>
          <p:cNvSpPr txBox="1"/>
          <p:nvPr/>
        </p:nvSpPr>
        <p:spPr>
          <a:xfrm>
            <a:off x="4089748" y="1477159"/>
            <a:ext cx="1349114" cy="684803"/>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2000" dirty="0">
                <a:solidFill>
                  <a:srgbClr val="1F4C6D"/>
                </a:solidFill>
                <a:latin typeface="Helvetica" pitchFamily="2" charset="0"/>
                <a:cs typeface="Adobe Devanagari" panose="02040503050201020203" pitchFamily="18" charset="0"/>
              </a:rPr>
              <a:t>Round 1:</a:t>
            </a:r>
          </a:p>
          <a:p>
            <a:r>
              <a:rPr lang="en-US" sz="2000" dirty="0">
                <a:solidFill>
                  <a:srgbClr val="1F4C6D"/>
                </a:solidFill>
                <a:latin typeface="Helvetica" pitchFamily="2" charset="0"/>
                <a:cs typeface="Adobe Devanagari" panose="02040503050201020203" pitchFamily="18" charset="0"/>
              </a:rPr>
              <a:t>Internal</a:t>
            </a:r>
          </a:p>
        </p:txBody>
      </p:sp>
      <p:sp>
        <p:nvSpPr>
          <p:cNvPr id="4" name="TextBox 3">
            <a:extLst>
              <a:ext uri="{FF2B5EF4-FFF2-40B4-BE49-F238E27FC236}">
                <a16:creationId xmlns:a16="http://schemas.microsoft.com/office/drawing/2014/main" id="{2CE45AD5-4367-12CB-A1D2-25DFAA1D80A2}"/>
              </a:ext>
            </a:extLst>
          </p:cNvPr>
          <p:cNvSpPr txBox="1"/>
          <p:nvPr/>
        </p:nvSpPr>
        <p:spPr>
          <a:xfrm>
            <a:off x="3546795" y="3467331"/>
            <a:ext cx="2377490" cy="37702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2000" dirty="0">
                <a:solidFill>
                  <a:srgbClr val="1F4C6D"/>
                </a:solidFill>
                <a:latin typeface="Helvetica" pitchFamily="2" charset="0"/>
                <a:cs typeface="Adobe Devanagari" panose="02040503050201020203" pitchFamily="18" charset="0"/>
              </a:rPr>
              <a:t>Round 2: External</a:t>
            </a:r>
          </a:p>
        </p:txBody>
      </p:sp>
      <p:sp>
        <p:nvSpPr>
          <p:cNvPr id="6" name="Vertical Scroll 3">
            <a:extLst>
              <a:ext uri="{FF2B5EF4-FFF2-40B4-BE49-F238E27FC236}">
                <a16:creationId xmlns:a16="http://schemas.microsoft.com/office/drawing/2014/main" id="{0279D9D6-7F63-845E-2F68-8A52BE09B8FA}"/>
              </a:ext>
            </a:extLst>
          </p:cNvPr>
          <p:cNvSpPr/>
          <p:nvPr/>
        </p:nvSpPr>
        <p:spPr>
          <a:xfrm>
            <a:off x="2671552" y="1248878"/>
            <a:ext cx="1199622" cy="1373225"/>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rgbClr val="1F4C6D"/>
              </a:solidFill>
              <a:latin typeface="Helvetica" pitchFamily="2" charset="0"/>
              <a:cs typeface="Adobe Devanagari" panose="02040503050201020203" pitchFamily="18" charset="0"/>
            </a:endParaRPr>
          </a:p>
        </p:txBody>
      </p:sp>
      <p:sp>
        <p:nvSpPr>
          <p:cNvPr id="8" name="Vertical Scroll 13">
            <a:extLst>
              <a:ext uri="{FF2B5EF4-FFF2-40B4-BE49-F238E27FC236}">
                <a16:creationId xmlns:a16="http://schemas.microsoft.com/office/drawing/2014/main" id="{6CA29092-5B88-9C84-3D52-E0A9E4FCD1CB}"/>
              </a:ext>
            </a:extLst>
          </p:cNvPr>
          <p:cNvSpPr/>
          <p:nvPr/>
        </p:nvSpPr>
        <p:spPr>
          <a:xfrm>
            <a:off x="5310416" y="1226671"/>
            <a:ext cx="1227738" cy="1373225"/>
          </a:xfrm>
          <a:prstGeom prst="verticalScroll">
            <a:avLst/>
          </a:prstGeom>
          <a:ln>
            <a:solidFill>
              <a:srgbClr val="1F4C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rgbClr val="1F4C6D"/>
              </a:solidFill>
              <a:latin typeface="Helvetica" pitchFamily="2" charset="0"/>
              <a:cs typeface="Adobe Devanagari" panose="02040503050201020203" pitchFamily="18" charset="0"/>
            </a:endParaRPr>
          </a:p>
        </p:txBody>
      </p:sp>
      <p:sp>
        <p:nvSpPr>
          <p:cNvPr id="9" name="TextBox 8">
            <a:extLst>
              <a:ext uri="{FF2B5EF4-FFF2-40B4-BE49-F238E27FC236}">
                <a16:creationId xmlns:a16="http://schemas.microsoft.com/office/drawing/2014/main" id="{FF571CEB-3960-ABA8-9B64-55EDF90DE694}"/>
              </a:ext>
            </a:extLst>
          </p:cNvPr>
          <p:cNvSpPr txBox="1"/>
          <p:nvPr/>
        </p:nvSpPr>
        <p:spPr>
          <a:xfrm>
            <a:off x="2756403" y="1641156"/>
            <a:ext cx="1036981" cy="461665"/>
          </a:xfrm>
          <a:prstGeom prst="rect">
            <a:avLst/>
          </a:prstGeom>
          <a:noFill/>
        </p:spPr>
        <p:txBody>
          <a:bodyPr wrap="square" rtlCol="0">
            <a:spAutoFit/>
          </a:bodyPr>
          <a:lstStyle/>
          <a:p>
            <a:r>
              <a:rPr lang="en-US" sz="800" dirty="0">
                <a:solidFill>
                  <a:srgbClr val="1F4C6D"/>
                </a:solidFill>
                <a:latin typeface="Helvetica" pitchFamily="2" charset="0"/>
                <a:cs typeface="Adobe Devanagari" panose="02040503050201020203" pitchFamily="18" charset="0"/>
              </a:rPr>
              <a:t>Instructions for US Climate Envoy Chief of Staff </a:t>
            </a:r>
          </a:p>
        </p:txBody>
      </p:sp>
      <p:sp>
        <p:nvSpPr>
          <p:cNvPr id="10" name="TextBox 9">
            <a:extLst>
              <a:ext uri="{FF2B5EF4-FFF2-40B4-BE49-F238E27FC236}">
                <a16:creationId xmlns:a16="http://schemas.microsoft.com/office/drawing/2014/main" id="{8A0E2443-5D6B-765D-BE91-8FC237273762}"/>
              </a:ext>
            </a:extLst>
          </p:cNvPr>
          <p:cNvSpPr txBox="1"/>
          <p:nvPr/>
        </p:nvSpPr>
        <p:spPr>
          <a:xfrm>
            <a:off x="5432182" y="1620052"/>
            <a:ext cx="1036981" cy="584775"/>
          </a:xfrm>
          <a:prstGeom prst="rect">
            <a:avLst/>
          </a:prstGeom>
          <a:noFill/>
        </p:spPr>
        <p:txBody>
          <a:bodyPr wrap="square" rtlCol="0">
            <a:spAutoFit/>
          </a:bodyPr>
          <a:lstStyle/>
          <a:p>
            <a:r>
              <a:rPr lang="en-US" sz="800" dirty="0">
                <a:solidFill>
                  <a:srgbClr val="1F4C6D"/>
                </a:solidFill>
                <a:latin typeface="Helvetica" pitchFamily="2" charset="0"/>
                <a:cs typeface="Adobe Devanagari" panose="02040503050201020203" pitchFamily="18" charset="0"/>
              </a:rPr>
              <a:t>Instructions for Tuvalu Climate Envoy Chief of Staff </a:t>
            </a:r>
          </a:p>
        </p:txBody>
      </p:sp>
      <p:sp>
        <p:nvSpPr>
          <p:cNvPr id="11" name="Arrow: Pentagon 10">
            <a:extLst>
              <a:ext uri="{FF2B5EF4-FFF2-40B4-BE49-F238E27FC236}">
                <a16:creationId xmlns:a16="http://schemas.microsoft.com/office/drawing/2014/main" id="{719DD340-450C-D285-B14E-AA9E14EF067A}"/>
              </a:ext>
            </a:extLst>
          </p:cNvPr>
          <p:cNvSpPr/>
          <p:nvPr/>
        </p:nvSpPr>
        <p:spPr>
          <a:xfrm rot="5400000">
            <a:off x="4278705" y="-1376594"/>
            <a:ext cx="761749" cy="8866672"/>
          </a:xfrm>
          <a:prstGeom prst="homePlate">
            <a:avLst>
              <a:gd name="adj" fmla="val 48688"/>
            </a:avLst>
          </a:prstGeom>
          <a:solidFill>
            <a:srgbClr val="1F4C6D"/>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dirty="0">
                <a:latin typeface="Helvetica" pitchFamily="2" charset="0"/>
                <a:cs typeface="Adobe Devanagari" panose="02040503050201020203" pitchFamily="18" charset="0"/>
              </a:rPr>
              <a:t>The way instructions are designed and the mandate given often determines which type of negotiation takes place</a:t>
            </a:r>
          </a:p>
        </p:txBody>
      </p:sp>
    </p:spTree>
    <p:extLst>
      <p:ext uri="{BB962C8B-B14F-4D97-AF65-F5344CB8AC3E}">
        <p14:creationId xmlns:p14="http://schemas.microsoft.com/office/powerpoint/2010/main" val="4272946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DF57-5970-FCE2-51FC-C2CE9CD5AC34}"/>
              </a:ext>
            </a:extLst>
          </p:cNvPr>
          <p:cNvSpPr>
            <a:spLocks noGrp="1"/>
          </p:cNvSpPr>
          <p:nvPr>
            <p:ph type="title"/>
          </p:nvPr>
        </p:nvSpPr>
        <p:spPr/>
        <p:txBody>
          <a:bodyPr/>
          <a:lstStyle/>
          <a:p>
            <a:r>
              <a:rPr lang="en-US"/>
              <a:t>A common problem leading to “Round II” Problems</a:t>
            </a:r>
          </a:p>
        </p:txBody>
      </p:sp>
      <p:sp>
        <p:nvSpPr>
          <p:cNvPr id="3" name="Text Placeholder 2">
            <a:extLst>
              <a:ext uri="{FF2B5EF4-FFF2-40B4-BE49-F238E27FC236}">
                <a16:creationId xmlns:a16="http://schemas.microsoft.com/office/drawing/2014/main" id="{191A33B6-C32D-B9BF-6905-197BCC844927}"/>
              </a:ext>
            </a:extLst>
          </p:cNvPr>
          <p:cNvSpPr>
            <a:spLocks noGrp="1"/>
          </p:cNvSpPr>
          <p:nvPr>
            <p:ph type="body" sz="quarter" idx="13"/>
          </p:nvPr>
        </p:nvSpPr>
        <p:spPr/>
        <p:txBody>
          <a:bodyPr>
            <a:normAutofit/>
          </a:bodyPr>
          <a:lstStyle/>
          <a:p>
            <a:pPr algn="ctr"/>
            <a:r>
              <a:rPr lang="en-US" sz="1600" b="1"/>
              <a:t>The 3 Layers of Positional Bargaining</a:t>
            </a:r>
          </a:p>
        </p:txBody>
      </p:sp>
      <p:sp>
        <p:nvSpPr>
          <p:cNvPr id="8" name="Title 1">
            <a:extLst>
              <a:ext uri="{FF2B5EF4-FFF2-40B4-BE49-F238E27FC236}">
                <a16:creationId xmlns:a16="http://schemas.microsoft.com/office/drawing/2014/main" id="{4D81B365-B23D-2D34-0876-8DAFF8422251}"/>
              </a:ext>
            </a:extLst>
          </p:cNvPr>
          <p:cNvSpPr txBox="1">
            <a:spLocks/>
          </p:cNvSpPr>
          <p:nvPr/>
        </p:nvSpPr>
        <p:spPr>
          <a:xfrm>
            <a:off x="-15578" y="1663856"/>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Internal Negotiations </a:t>
            </a:r>
          </a:p>
          <a:p>
            <a:pPr algn="ctr"/>
            <a:r>
              <a:rPr lang="en-US" sz="1400" dirty="0">
                <a:solidFill>
                  <a:srgbClr val="FF0000"/>
                </a:solidFill>
                <a:latin typeface="Helvetica" pitchFamily="2" charset="0"/>
                <a:cs typeface="Adobe Devanagari" panose="02040503050201020203" pitchFamily="18" charset="0"/>
              </a:rPr>
              <a:t>Positional bargaining within government</a:t>
            </a:r>
            <a:endParaRPr lang="en-US" sz="1400" dirty="0">
              <a:latin typeface="Helvetica" pitchFamily="2" charset="0"/>
              <a:cs typeface="Adobe Devanagari" panose="02040503050201020203" pitchFamily="18" charset="0"/>
            </a:endParaRPr>
          </a:p>
        </p:txBody>
      </p:sp>
      <p:pic>
        <p:nvPicPr>
          <p:cNvPr id="11" name="Graphic 10" descr="Woman with solid fill">
            <a:extLst>
              <a:ext uri="{FF2B5EF4-FFF2-40B4-BE49-F238E27FC236}">
                <a16:creationId xmlns:a16="http://schemas.microsoft.com/office/drawing/2014/main" id="{34CBCAF1-756C-170E-57C7-A41486710F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92274" y="2621769"/>
            <a:ext cx="685800" cy="685800"/>
          </a:xfrm>
          <a:prstGeom prst="rect">
            <a:avLst/>
          </a:prstGeom>
        </p:spPr>
      </p:pic>
      <p:pic>
        <p:nvPicPr>
          <p:cNvPr id="14" name="Graphic 13" descr="Woman with solid fill">
            <a:extLst>
              <a:ext uri="{FF2B5EF4-FFF2-40B4-BE49-F238E27FC236}">
                <a16:creationId xmlns:a16="http://schemas.microsoft.com/office/drawing/2014/main" id="{AA988FCD-AED9-0E9C-1873-3142455477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61454" y="1935970"/>
            <a:ext cx="685800" cy="685800"/>
          </a:xfrm>
          <a:prstGeom prst="rect">
            <a:avLst/>
          </a:prstGeom>
        </p:spPr>
      </p:pic>
      <p:pic>
        <p:nvPicPr>
          <p:cNvPr id="15" name="Graphic 14" descr="Woman with solid fill">
            <a:extLst>
              <a:ext uri="{FF2B5EF4-FFF2-40B4-BE49-F238E27FC236}">
                <a16:creationId xmlns:a16="http://schemas.microsoft.com/office/drawing/2014/main" id="{AA51C77E-C34B-0B5F-7ACA-066FF7CD65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9822" y="3240078"/>
            <a:ext cx="685800" cy="685800"/>
          </a:xfrm>
          <a:prstGeom prst="rect">
            <a:avLst/>
          </a:prstGeom>
        </p:spPr>
      </p:pic>
      <p:pic>
        <p:nvPicPr>
          <p:cNvPr id="17" name="Graphic 16" descr="Man with solid fill">
            <a:extLst>
              <a:ext uri="{FF2B5EF4-FFF2-40B4-BE49-F238E27FC236}">
                <a16:creationId xmlns:a16="http://schemas.microsoft.com/office/drawing/2014/main" id="{66214B49-CDC5-2A38-5AC8-9D3D420E53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18188" y="2621769"/>
            <a:ext cx="685800" cy="685800"/>
          </a:xfrm>
          <a:prstGeom prst="rect">
            <a:avLst/>
          </a:prstGeom>
        </p:spPr>
      </p:pic>
      <p:pic>
        <p:nvPicPr>
          <p:cNvPr id="18" name="Graphic 17" descr="Man with solid fill">
            <a:extLst>
              <a:ext uri="{FF2B5EF4-FFF2-40B4-BE49-F238E27FC236}">
                <a16:creationId xmlns:a16="http://schemas.microsoft.com/office/drawing/2014/main" id="{BFBA1517-E5CB-0748-8AE0-FF272E6927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64358" y="2019116"/>
            <a:ext cx="685800" cy="685800"/>
          </a:xfrm>
          <a:prstGeom prst="rect">
            <a:avLst/>
          </a:prstGeom>
        </p:spPr>
      </p:pic>
      <p:pic>
        <p:nvPicPr>
          <p:cNvPr id="19" name="Graphic 18" descr="Man with solid fill">
            <a:extLst>
              <a:ext uri="{FF2B5EF4-FFF2-40B4-BE49-F238E27FC236}">
                <a16:creationId xmlns:a16="http://schemas.microsoft.com/office/drawing/2014/main" id="{3FB550C3-9470-96FA-67A6-08F6D65325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52555" y="3358719"/>
            <a:ext cx="685800" cy="685800"/>
          </a:xfrm>
          <a:prstGeom prst="rect">
            <a:avLst/>
          </a:prstGeom>
        </p:spPr>
      </p:pic>
      <p:pic>
        <p:nvPicPr>
          <p:cNvPr id="20" name="Graphic 19" descr="Woman with solid fill">
            <a:extLst>
              <a:ext uri="{FF2B5EF4-FFF2-40B4-BE49-F238E27FC236}">
                <a16:creationId xmlns:a16="http://schemas.microsoft.com/office/drawing/2014/main" id="{8D319C55-7EED-7A7A-A5DB-1C62397862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4886" y="2607512"/>
            <a:ext cx="685800" cy="685800"/>
          </a:xfrm>
          <a:prstGeom prst="rect">
            <a:avLst/>
          </a:prstGeom>
        </p:spPr>
      </p:pic>
      <p:cxnSp>
        <p:nvCxnSpPr>
          <p:cNvPr id="22" name="Straight Connector 21">
            <a:extLst>
              <a:ext uri="{FF2B5EF4-FFF2-40B4-BE49-F238E27FC236}">
                <a16:creationId xmlns:a16="http://schemas.microsoft.com/office/drawing/2014/main" id="{2DAC4F47-247C-6E69-B702-D5EA4641C6C1}"/>
              </a:ext>
            </a:extLst>
          </p:cNvPr>
          <p:cNvCxnSpPr>
            <a:cxnSpLocks/>
            <a:stCxn id="20" idx="0"/>
            <a:endCxn id="14" idx="1"/>
          </p:cNvCxnSpPr>
          <p:nvPr/>
        </p:nvCxnSpPr>
        <p:spPr>
          <a:xfrm flipV="1">
            <a:off x="1307786" y="2278870"/>
            <a:ext cx="553668" cy="328643"/>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70F94B-1209-FA16-F939-E4A7772A4EBD}"/>
              </a:ext>
            </a:extLst>
          </p:cNvPr>
          <p:cNvCxnSpPr>
            <a:cxnSpLocks/>
            <a:stCxn id="20" idx="2"/>
            <a:endCxn id="19" idx="1"/>
          </p:cNvCxnSpPr>
          <p:nvPr/>
        </p:nvCxnSpPr>
        <p:spPr>
          <a:xfrm>
            <a:off x="1307786" y="3293313"/>
            <a:ext cx="244769" cy="40830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A45C8A-2EEA-597B-458A-1E5C967D975D}"/>
              </a:ext>
            </a:extLst>
          </p:cNvPr>
          <p:cNvCxnSpPr>
            <a:cxnSpLocks/>
            <a:stCxn id="18" idx="1"/>
            <a:endCxn id="14" idx="3"/>
          </p:cNvCxnSpPr>
          <p:nvPr/>
        </p:nvCxnSpPr>
        <p:spPr>
          <a:xfrm flipH="1" flipV="1">
            <a:off x="2547255" y="2278870"/>
            <a:ext cx="317104" cy="8314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28176EA-EF68-2C20-2DE3-1BB50CC409D0}"/>
              </a:ext>
            </a:extLst>
          </p:cNvPr>
          <p:cNvCxnSpPr>
            <a:cxnSpLocks/>
            <a:stCxn id="19" idx="3"/>
            <a:endCxn id="15" idx="1"/>
          </p:cNvCxnSpPr>
          <p:nvPr/>
        </p:nvCxnSpPr>
        <p:spPr>
          <a:xfrm flipV="1">
            <a:off x="2238355" y="3582978"/>
            <a:ext cx="391467" cy="118641"/>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29FD7A-82E8-F536-DEC9-606ECB1A836E}"/>
              </a:ext>
            </a:extLst>
          </p:cNvPr>
          <p:cNvCxnSpPr>
            <a:cxnSpLocks/>
            <a:stCxn id="15" idx="0"/>
            <a:endCxn id="18" idx="2"/>
          </p:cNvCxnSpPr>
          <p:nvPr/>
        </p:nvCxnSpPr>
        <p:spPr>
          <a:xfrm flipV="1">
            <a:off x="2972722" y="2704917"/>
            <a:ext cx="234536" cy="535162"/>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sp>
        <p:nvSpPr>
          <p:cNvPr id="65" name="Title 1">
            <a:extLst>
              <a:ext uri="{FF2B5EF4-FFF2-40B4-BE49-F238E27FC236}">
                <a16:creationId xmlns:a16="http://schemas.microsoft.com/office/drawing/2014/main" id="{021B508C-D00D-4C4E-7FCD-F66C360746FF}"/>
              </a:ext>
            </a:extLst>
          </p:cNvPr>
          <p:cNvSpPr txBox="1">
            <a:spLocks/>
          </p:cNvSpPr>
          <p:nvPr/>
        </p:nvSpPr>
        <p:spPr>
          <a:xfrm>
            <a:off x="6145062" y="1881121"/>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External Negotiations </a:t>
            </a:r>
          </a:p>
          <a:p>
            <a:pPr algn="ctr"/>
            <a:r>
              <a:rPr lang="en-US" sz="1400" dirty="0">
                <a:solidFill>
                  <a:srgbClr val="FF0000"/>
                </a:solidFill>
                <a:latin typeface="Helvetica" pitchFamily="2" charset="0"/>
                <a:cs typeface="Adobe Devanagari" panose="02040503050201020203" pitchFamily="18" charset="0"/>
              </a:rPr>
              <a:t>Positional bargaining between representatives of government</a:t>
            </a:r>
            <a:endParaRPr lang="en-US" sz="1400" dirty="0">
              <a:latin typeface="Helvetica" pitchFamily="2" charset="0"/>
              <a:cs typeface="Adobe Devanagari" panose="02040503050201020203" pitchFamily="18" charset="0"/>
            </a:endParaRPr>
          </a:p>
        </p:txBody>
      </p:sp>
      <p:cxnSp>
        <p:nvCxnSpPr>
          <p:cNvPr id="66" name="Straight Connector 65">
            <a:extLst>
              <a:ext uri="{FF2B5EF4-FFF2-40B4-BE49-F238E27FC236}">
                <a16:creationId xmlns:a16="http://schemas.microsoft.com/office/drawing/2014/main" id="{CEE34B30-B858-E8A6-A1A5-41CC7038724E}"/>
              </a:ext>
            </a:extLst>
          </p:cNvPr>
          <p:cNvCxnSpPr>
            <a:cxnSpLocks/>
            <a:stCxn id="17" idx="1"/>
            <a:endCxn id="11" idx="3"/>
          </p:cNvCxnSpPr>
          <p:nvPr/>
        </p:nvCxnSpPr>
        <p:spPr>
          <a:xfrm flipH="1">
            <a:off x="5478074" y="2964669"/>
            <a:ext cx="2340114" cy="0"/>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pic>
        <p:nvPicPr>
          <p:cNvPr id="72" name="Graphic 71" descr="Bank outline">
            <a:extLst>
              <a:ext uri="{FF2B5EF4-FFF2-40B4-BE49-F238E27FC236}">
                <a16:creationId xmlns:a16="http://schemas.microsoft.com/office/drawing/2014/main" id="{2513CA2A-D314-0D9C-3700-F2021BADFF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53272" y="2629598"/>
            <a:ext cx="685800" cy="685800"/>
          </a:xfrm>
          <a:prstGeom prst="rect">
            <a:avLst/>
          </a:prstGeom>
        </p:spPr>
      </p:pic>
      <p:cxnSp>
        <p:nvCxnSpPr>
          <p:cNvPr id="73" name="Straight Connector 72">
            <a:extLst>
              <a:ext uri="{FF2B5EF4-FFF2-40B4-BE49-F238E27FC236}">
                <a16:creationId xmlns:a16="http://schemas.microsoft.com/office/drawing/2014/main" id="{B988AAED-DB14-C5DC-BB4B-ED23329EF32C}"/>
              </a:ext>
            </a:extLst>
          </p:cNvPr>
          <p:cNvCxnSpPr>
            <a:cxnSpLocks/>
            <a:stCxn id="72" idx="3"/>
            <a:endCxn id="11" idx="1"/>
          </p:cNvCxnSpPr>
          <p:nvPr/>
        </p:nvCxnSpPr>
        <p:spPr>
          <a:xfrm flipV="1">
            <a:off x="2539072" y="2964669"/>
            <a:ext cx="2253203" cy="7829"/>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sp>
        <p:nvSpPr>
          <p:cNvPr id="79" name="Title 1">
            <a:extLst>
              <a:ext uri="{FF2B5EF4-FFF2-40B4-BE49-F238E27FC236}">
                <a16:creationId xmlns:a16="http://schemas.microsoft.com/office/drawing/2014/main" id="{4CE72EC6-2117-372E-D034-3909EB39578D}"/>
              </a:ext>
            </a:extLst>
          </p:cNvPr>
          <p:cNvSpPr txBox="1">
            <a:spLocks/>
          </p:cNvSpPr>
          <p:nvPr/>
        </p:nvSpPr>
        <p:spPr>
          <a:xfrm>
            <a:off x="3447006" y="1810740"/>
            <a:ext cx="2180956"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Positional bargaining between representative and their own government</a:t>
            </a:r>
            <a:endParaRPr lang="en-US" sz="1400" dirty="0">
              <a:latin typeface="Helvetica" pitchFamily="2" charset="0"/>
              <a:cs typeface="Adobe Devanagari" panose="02040503050201020203" pitchFamily="18" charset="0"/>
            </a:endParaRPr>
          </a:p>
        </p:txBody>
      </p:sp>
    </p:spTree>
    <p:extLst>
      <p:ext uri="{BB962C8B-B14F-4D97-AF65-F5344CB8AC3E}">
        <p14:creationId xmlns:p14="http://schemas.microsoft.com/office/powerpoint/2010/main" val="28643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9"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DF57-5970-FCE2-51FC-C2CE9CD5AC34}"/>
              </a:ext>
            </a:extLst>
          </p:cNvPr>
          <p:cNvSpPr>
            <a:spLocks noGrp="1"/>
          </p:cNvSpPr>
          <p:nvPr>
            <p:ph type="title"/>
          </p:nvPr>
        </p:nvSpPr>
        <p:spPr/>
        <p:txBody>
          <a:bodyPr/>
          <a:lstStyle/>
          <a:p>
            <a:r>
              <a:rPr lang="en-US"/>
              <a:t>A common problem leading to “Round II” Problems</a:t>
            </a:r>
          </a:p>
        </p:txBody>
      </p:sp>
      <p:sp>
        <p:nvSpPr>
          <p:cNvPr id="3" name="Text Placeholder 2">
            <a:extLst>
              <a:ext uri="{FF2B5EF4-FFF2-40B4-BE49-F238E27FC236}">
                <a16:creationId xmlns:a16="http://schemas.microsoft.com/office/drawing/2014/main" id="{191A33B6-C32D-B9BF-6905-197BCC844927}"/>
              </a:ext>
            </a:extLst>
          </p:cNvPr>
          <p:cNvSpPr>
            <a:spLocks noGrp="1"/>
          </p:cNvSpPr>
          <p:nvPr>
            <p:ph type="body" sz="quarter" idx="13"/>
          </p:nvPr>
        </p:nvSpPr>
        <p:spPr/>
        <p:txBody>
          <a:bodyPr>
            <a:normAutofit/>
          </a:bodyPr>
          <a:lstStyle/>
          <a:p>
            <a:pPr algn="ctr"/>
            <a:r>
              <a:rPr lang="en-US" sz="1600" b="1"/>
              <a:t>The 3 Layers of Positional Bargaining</a:t>
            </a:r>
          </a:p>
        </p:txBody>
      </p:sp>
      <p:sp>
        <p:nvSpPr>
          <p:cNvPr id="7" name="TextBox 6">
            <a:extLst>
              <a:ext uri="{FF2B5EF4-FFF2-40B4-BE49-F238E27FC236}">
                <a16:creationId xmlns:a16="http://schemas.microsoft.com/office/drawing/2014/main" id="{C12225FE-4C9D-34E4-1910-13CB65E8051C}"/>
              </a:ext>
            </a:extLst>
          </p:cNvPr>
          <p:cNvSpPr txBox="1"/>
          <p:nvPr/>
        </p:nvSpPr>
        <p:spPr>
          <a:xfrm>
            <a:off x="3641444" y="3881521"/>
            <a:ext cx="4871301" cy="523220"/>
          </a:xfrm>
          <a:prstGeom prst="rect">
            <a:avLst/>
          </a:prstGeom>
          <a:noFill/>
        </p:spPr>
        <p:txBody>
          <a:bodyPr wrap="square">
            <a:spAutoFit/>
          </a:bodyPr>
          <a:lstStyle/>
          <a:p>
            <a:r>
              <a:rPr lang="en-US" dirty="0">
                <a:latin typeface="Helvetica" pitchFamily="2" charset="0"/>
                <a:cs typeface="Adobe Devanagari" panose="02040503050201020203" pitchFamily="18" charset="0"/>
              </a:rPr>
              <a:t>Often, agents see themselves as partisan defenders/representatives of their governments.</a:t>
            </a:r>
          </a:p>
        </p:txBody>
      </p:sp>
      <p:sp>
        <p:nvSpPr>
          <p:cNvPr id="8" name="Title 1">
            <a:extLst>
              <a:ext uri="{FF2B5EF4-FFF2-40B4-BE49-F238E27FC236}">
                <a16:creationId xmlns:a16="http://schemas.microsoft.com/office/drawing/2014/main" id="{4D81B365-B23D-2D34-0876-8DAFF8422251}"/>
              </a:ext>
            </a:extLst>
          </p:cNvPr>
          <p:cNvSpPr txBox="1">
            <a:spLocks/>
          </p:cNvSpPr>
          <p:nvPr/>
        </p:nvSpPr>
        <p:spPr>
          <a:xfrm>
            <a:off x="-15578" y="1663856"/>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Internal Negotiations </a:t>
            </a:r>
          </a:p>
          <a:p>
            <a:pPr algn="ctr"/>
            <a:r>
              <a:rPr lang="en-US" sz="1400" dirty="0">
                <a:solidFill>
                  <a:srgbClr val="FF0000"/>
                </a:solidFill>
                <a:latin typeface="Helvetica" pitchFamily="2" charset="0"/>
                <a:cs typeface="Adobe Devanagari" panose="02040503050201020203" pitchFamily="18" charset="0"/>
              </a:rPr>
              <a:t>Positional bargaining within government</a:t>
            </a:r>
            <a:endParaRPr lang="en-US" sz="1400" dirty="0">
              <a:latin typeface="Helvetica" pitchFamily="2" charset="0"/>
              <a:cs typeface="Adobe Devanagari" panose="02040503050201020203" pitchFamily="18" charset="0"/>
            </a:endParaRPr>
          </a:p>
        </p:txBody>
      </p:sp>
      <p:pic>
        <p:nvPicPr>
          <p:cNvPr id="11" name="Graphic 10" descr="Woman with solid fill">
            <a:extLst>
              <a:ext uri="{FF2B5EF4-FFF2-40B4-BE49-F238E27FC236}">
                <a16:creationId xmlns:a16="http://schemas.microsoft.com/office/drawing/2014/main" id="{34CBCAF1-756C-170E-57C7-A41486710F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92274" y="2621769"/>
            <a:ext cx="685800" cy="685800"/>
          </a:xfrm>
          <a:prstGeom prst="rect">
            <a:avLst/>
          </a:prstGeom>
        </p:spPr>
      </p:pic>
      <p:pic>
        <p:nvPicPr>
          <p:cNvPr id="14" name="Graphic 13" descr="Woman with solid fill">
            <a:extLst>
              <a:ext uri="{FF2B5EF4-FFF2-40B4-BE49-F238E27FC236}">
                <a16:creationId xmlns:a16="http://schemas.microsoft.com/office/drawing/2014/main" id="{AA988FCD-AED9-0E9C-1873-3142455477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61454" y="1935970"/>
            <a:ext cx="685800" cy="685800"/>
          </a:xfrm>
          <a:prstGeom prst="rect">
            <a:avLst/>
          </a:prstGeom>
        </p:spPr>
      </p:pic>
      <p:pic>
        <p:nvPicPr>
          <p:cNvPr id="15" name="Graphic 14" descr="Woman with solid fill">
            <a:extLst>
              <a:ext uri="{FF2B5EF4-FFF2-40B4-BE49-F238E27FC236}">
                <a16:creationId xmlns:a16="http://schemas.microsoft.com/office/drawing/2014/main" id="{AA51C77E-C34B-0B5F-7ACA-066FF7CD65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9822" y="3240078"/>
            <a:ext cx="685800" cy="685800"/>
          </a:xfrm>
          <a:prstGeom prst="rect">
            <a:avLst/>
          </a:prstGeom>
        </p:spPr>
      </p:pic>
      <p:pic>
        <p:nvPicPr>
          <p:cNvPr id="17" name="Graphic 16" descr="Man with solid fill">
            <a:extLst>
              <a:ext uri="{FF2B5EF4-FFF2-40B4-BE49-F238E27FC236}">
                <a16:creationId xmlns:a16="http://schemas.microsoft.com/office/drawing/2014/main" id="{66214B49-CDC5-2A38-5AC8-9D3D420E53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18188" y="2621769"/>
            <a:ext cx="685800" cy="685800"/>
          </a:xfrm>
          <a:prstGeom prst="rect">
            <a:avLst/>
          </a:prstGeom>
        </p:spPr>
      </p:pic>
      <p:pic>
        <p:nvPicPr>
          <p:cNvPr id="18" name="Graphic 17" descr="Man with solid fill">
            <a:extLst>
              <a:ext uri="{FF2B5EF4-FFF2-40B4-BE49-F238E27FC236}">
                <a16:creationId xmlns:a16="http://schemas.microsoft.com/office/drawing/2014/main" id="{BFBA1517-E5CB-0748-8AE0-FF272E6927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64358" y="2019116"/>
            <a:ext cx="685800" cy="685800"/>
          </a:xfrm>
          <a:prstGeom prst="rect">
            <a:avLst/>
          </a:prstGeom>
        </p:spPr>
      </p:pic>
      <p:pic>
        <p:nvPicPr>
          <p:cNvPr id="19" name="Graphic 18" descr="Man with solid fill">
            <a:extLst>
              <a:ext uri="{FF2B5EF4-FFF2-40B4-BE49-F238E27FC236}">
                <a16:creationId xmlns:a16="http://schemas.microsoft.com/office/drawing/2014/main" id="{3FB550C3-9470-96FA-67A6-08F6D65325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52555" y="3358719"/>
            <a:ext cx="685800" cy="685800"/>
          </a:xfrm>
          <a:prstGeom prst="rect">
            <a:avLst/>
          </a:prstGeom>
        </p:spPr>
      </p:pic>
      <p:pic>
        <p:nvPicPr>
          <p:cNvPr id="20" name="Graphic 19" descr="Woman with solid fill">
            <a:extLst>
              <a:ext uri="{FF2B5EF4-FFF2-40B4-BE49-F238E27FC236}">
                <a16:creationId xmlns:a16="http://schemas.microsoft.com/office/drawing/2014/main" id="{8D319C55-7EED-7A7A-A5DB-1C62397862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4886" y="2607512"/>
            <a:ext cx="685800" cy="685800"/>
          </a:xfrm>
          <a:prstGeom prst="rect">
            <a:avLst/>
          </a:prstGeom>
        </p:spPr>
      </p:pic>
      <p:cxnSp>
        <p:nvCxnSpPr>
          <p:cNvPr id="22" name="Straight Connector 21">
            <a:extLst>
              <a:ext uri="{FF2B5EF4-FFF2-40B4-BE49-F238E27FC236}">
                <a16:creationId xmlns:a16="http://schemas.microsoft.com/office/drawing/2014/main" id="{2DAC4F47-247C-6E69-B702-D5EA4641C6C1}"/>
              </a:ext>
            </a:extLst>
          </p:cNvPr>
          <p:cNvCxnSpPr>
            <a:cxnSpLocks/>
            <a:stCxn id="20" idx="0"/>
            <a:endCxn id="14" idx="1"/>
          </p:cNvCxnSpPr>
          <p:nvPr/>
        </p:nvCxnSpPr>
        <p:spPr>
          <a:xfrm flipV="1">
            <a:off x="1307786" y="2278870"/>
            <a:ext cx="553668" cy="328643"/>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70F94B-1209-FA16-F939-E4A7772A4EBD}"/>
              </a:ext>
            </a:extLst>
          </p:cNvPr>
          <p:cNvCxnSpPr>
            <a:cxnSpLocks/>
            <a:stCxn id="20" idx="2"/>
            <a:endCxn id="19" idx="1"/>
          </p:cNvCxnSpPr>
          <p:nvPr/>
        </p:nvCxnSpPr>
        <p:spPr>
          <a:xfrm>
            <a:off x="1307786" y="3293313"/>
            <a:ext cx="244769" cy="40830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A45C8A-2EEA-597B-458A-1E5C967D975D}"/>
              </a:ext>
            </a:extLst>
          </p:cNvPr>
          <p:cNvCxnSpPr>
            <a:cxnSpLocks/>
            <a:stCxn id="18" idx="1"/>
            <a:endCxn id="14" idx="3"/>
          </p:cNvCxnSpPr>
          <p:nvPr/>
        </p:nvCxnSpPr>
        <p:spPr>
          <a:xfrm flipH="1" flipV="1">
            <a:off x="2547255" y="2278870"/>
            <a:ext cx="317104" cy="8314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28176EA-EF68-2C20-2DE3-1BB50CC409D0}"/>
              </a:ext>
            </a:extLst>
          </p:cNvPr>
          <p:cNvCxnSpPr>
            <a:cxnSpLocks/>
            <a:stCxn id="19" idx="3"/>
            <a:endCxn id="15" idx="1"/>
          </p:cNvCxnSpPr>
          <p:nvPr/>
        </p:nvCxnSpPr>
        <p:spPr>
          <a:xfrm flipV="1">
            <a:off x="2238355" y="3582978"/>
            <a:ext cx="391467" cy="118641"/>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29FD7A-82E8-F536-DEC9-606ECB1A836E}"/>
              </a:ext>
            </a:extLst>
          </p:cNvPr>
          <p:cNvCxnSpPr>
            <a:cxnSpLocks/>
            <a:stCxn id="15" idx="0"/>
            <a:endCxn id="18" idx="2"/>
          </p:cNvCxnSpPr>
          <p:nvPr/>
        </p:nvCxnSpPr>
        <p:spPr>
          <a:xfrm flipV="1">
            <a:off x="2972722" y="2704917"/>
            <a:ext cx="234536" cy="535162"/>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sp>
        <p:nvSpPr>
          <p:cNvPr id="65" name="Title 1">
            <a:extLst>
              <a:ext uri="{FF2B5EF4-FFF2-40B4-BE49-F238E27FC236}">
                <a16:creationId xmlns:a16="http://schemas.microsoft.com/office/drawing/2014/main" id="{021B508C-D00D-4C4E-7FCD-F66C360746FF}"/>
              </a:ext>
            </a:extLst>
          </p:cNvPr>
          <p:cNvSpPr txBox="1">
            <a:spLocks/>
          </p:cNvSpPr>
          <p:nvPr/>
        </p:nvSpPr>
        <p:spPr>
          <a:xfrm>
            <a:off x="6145062" y="1881121"/>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External Negotiations </a:t>
            </a:r>
          </a:p>
          <a:p>
            <a:pPr algn="ctr"/>
            <a:r>
              <a:rPr lang="en-US" sz="1400" dirty="0">
                <a:solidFill>
                  <a:srgbClr val="FF0000"/>
                </a:solidFill>
                <a:latin typeface="Helvetica" pitchFamily="2" charset="0"/>
                <a:cs typeface="Adobe Devanagari" panose="02040503050201020203" pitchFamily="18" charset="0"/>
              </a:rPr>
              <a:t>Positional bargaining between representatives of government</a:t>
            </a:r>
            <a:endParaRPr lang="en-US" sz="1400" dirty="0">
              <a:latin typeface="Helvetica" pitchFamily="2" charset="0"/>
              <a:cs typeface="Adobe Devanagari" panose="02040503050201020203" pitchFamily="18" charset="0"/>
            </a:endParaRPr>
          </a:p>
        </p:txBody>
      </p:sp>
      <p:pic>
        <p:nvPicPr>
          <p:cNvPr id="72" name="Graphic 71" descr="Bank outline">
            <a:extLst>
              <a:ext uri="{FF2B5EF4-FFF2-40B4-BE49-F238E27FC236}">
                <a16:creationId xmlns:a16="http://schemas.microsoft.com/office/drawing/2014/main" id="{2513CA2A-D314-0D9C-3700-F2021BADFF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53272" y="2629598"/>
            <a:ext cx="685800" cy="685800"/>
          </a:xfrm>
          <a:prstGeom prst="rect">
            <a:avLst/>
          </a:prstGeom>
        </p:spPr>
      </p:pic>
      <p:sp>
        <p:nvSpPr>
          <p:cNvPr id="79" name="Title 1">
            <a:extLst>
              <a:ext uri="{FF2B5EF4-FFF2-40B4-BE49-F238E27FC236}">
                <a16:creationId xmlns:a16="http://schemas.microsoft.com/office/drawing/2014/main" id="{4CE72EC6-2117-372E-D034-3909EB39578D}"/>
              </a:ext>
            </a:extLst>
          </p:cNvPr>
          <p:cNvSpPr txBox="1">
            <a:spLocks/>
          </p:cNvSpPr>
          <p:nvPr/>
        </p:nvSpPr>
        <p:spPr>
          <a:xfrm>
            <a:off x="3447006" y="1810740"/>
            <a:ext cx="2180956"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Positional bargaining between representative and their own government</a:t>
            </a:r>
            <a:endParaRPr lang="en-US" sz="1400" dirty="0">
              <a:latin typeface="Helvetica" pitchFamily="2" charset="0"/>
              <a:cs typeface="Adobe Devanagari" panose="02040503050201020203" pitchFamily="18" charset="0"/>
            </a:endParaRPr>
          </a:p>
        </p:txBody>
      </p:sp>
      <p:cxnSp>
        <p:nvCxnSpPr>
          <p:cNvPr id="5" name="Straight Arrow Connector 4">
            <a:extLst>
              <a:ext uri="{FF2B5EF4-FFF2-40B4-BE49-F238E27FC236}">
                <a16:creationId xmlns:a16="http://schemas.microsoft.com/office/drawing/2014/main" id="{5282EC63-476D-A5A8-078E-26774D4EE92C}"/>
              </a:ext>
            </a:extLst>
          </p:cNvPr>
          <p:cNvCxnSpPr>
            <a:stCxn id="72" idx="3"/>
            <a:endCxn id="11" idx="1"/>
          </p:cNvCxnSpPr>
          <p:nvPr/>
        </p:nvCxnSpPr>
        <p:spPr>
          <a:xfrm flipV="1">
            <a:off x="2539072" y="2964669"/>
            <a:ext cx="2253203" cy="7829"/>
          </a:xfrm>
          <a:prstGeom prst="straightConnector1">
            <a:avLst/>
          </a:prstGeom>
          <a:ln w="38100">
            <a:solidFill>
              <a:srgbClr val="55000E"/>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9FC31E6-B262-F3DD-8E43-D0798D933F95}"/>
              </a:ext>
            </a:extLst>
          </p:cNvPr>
          <p:cNvCxnSpPr>
            <a:cxnSpLocks/>
            <a:stCxn id="11" idx="3"/>
            <a:endCxn id="17" idx="1"/>
          </p:cNvCxnSpPr>
          <p:nvPr/>
        </p:nvCxnSpPr>
        <p:spPr>
          <a:xfrm>
            <a:off x="5478074" y="2964669"/>
            <a:ext cx="2340114" cy="0"/>
          </a:xfrm>
          <a:prstGeom prst="straightConnector1">
            <a:avLst/>
          </a:prstGeom>
          <a:ln w="38100">
            <a:solidFill>
              <a:srgbClr val="55000E"/>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8352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DF57-5970-FCE2-51FC-C2CE9CD5AC34}"/>
              </a:ext>
            </a:extLst>
          </p:cNvPr>
          <p:cNvSpPr>
            <a:spLocks noGrp="1"/>
          </p:cNvSpPr>
          <p:nvPr>
            <p:ph type="title"/>
          </p:nvPr>
        </p:nvSpPr>
        <p:spPr/>
        <p:txBody>
          <a:bodyPr/>
          <a:lstStyle/>
          <a:p>
            <a:r>
              <a:rPr lang="en-US"/>
              <a:t>A common problem leading to “Round II” Problems</a:t>
            </a:r>
          </a:p>
        </p:txBody>
      </p:sp>
      <p:sp>
        <p:nvSpPr>
          <p:cNvPr id="3" name="Text Placeholder 2">
            <a:extLst>
              <a:ext uri="{FF2B5EF4-FFF2-40B4-BE49-F238E27FC236}">
                <a16:creationId xmlns:a16="http://schemas.microsoft.com/office/drawing/2014/main" id="{191A33B6-C32D-B9BF-6905-197BCC844927}"/>
              </a:ext>
            </a:extLst>
          </p:cNvPr>
          <p:cNvSpPr>
            <a:spLocks noGrp="1"/>
          </p:cNvSpPr>
          <p:nvPr>
            <p:ph type="body" sz="quarter" idx="13"/>
          </p:nvPr>
        </p:nvSpPr>
        <p:spPr/>
        <p:txBody>
          <a:bodyPr>
            <a:normAutofit/>
          </a:bodyPr>
          <a:lstStyle/>
          <a:p>
            <a:pPr algn="ctr"/>
            <a:r>
              <a:rPr lang="en-US" sz="1600" b="1"/>
              <a:t>The 3 Layers of Positional Bargaining</a:t>
            </a:r>
          </a:p>
        </p:txBody>
      </p:sp>
      <p:sp>
        <p:nvSpPr>
          <p:cNvPr id="7" name="TextBox 6">
            <a:extLst>
              <a:ext uri="{FF2B5EF4-FFF2-40B4-BE49-F238E27FC236}">
                <a16:creationId xmlns:a16="http://schemas.microsoft.com/office/drawing/2014/main" id="{C12225FE-4C9D-34E4-1910-13CB65E8051C}"/>
              </a:ext>
            </a:extLst>
          </p:cNvPr>
          <p:cNvSpPr txBox="1"/>
          <p:nvPr/>
        </p:nvSpPr>
        <p:spPr>
          <a:xfrm>
            <a:off x="3641444" y="3881521"/>
            <a:ext cx="4871301" cy="738664"/>
          </a:xfrm>
          <a:prstGeom prst="rect">
            <a:avLst/>
          </a:prstGeom>
          <a:noFill/>
        </p:spPr>
        <p:txBody>
          <a:bodyPr wrap="square">
            <a:spAutoFit/>
          </a:bodyPr>
          <a:lstStyle/>
          <a:p>
            <a:endParaRPr lang="en-US" dirty="0">
              <a:latin typeface="Helvetica" pitchFamily="2" charset="0"/>
              <a:cs typeface="Adobe Devanagari" panose="02040503050201020203" pitchFamily="18" charset="0"/>
            </a:endParaRPr>
          </a:p>
          <a:p>
            <a:r>
              <a:rPr lang="en-US" dirty="0">
                <a:latin typeface="Helvetica" pitchFamily="2" charset="0"/>
                <a:cs typeface="Adobe Devanagari" panose="02040503050201020203" pitchFamily="18" charset="0"/>
              </a:rPr>
              <a:t>In reality they are both: A representative and a co-mediator between the outside and the inside</a:t>
            </a:r>
          </a:p>
        </p:txBody>
      </p:sp>
      <p:sp>
        <p:nvSpPr>
          <p:cNvPr id="8" name="Title 1">
            <a:extLst>
              <a:ext uri="{FF2B5EF4-FFF2-40B4-BE49-F238E27FC236}">
                <a16:creationId xmlns:a16="http://schemas.microsoft.com/office/drawing/2014/main" id="{4D81B365-B23D-2D34-0876-8DAFF8422251}"/>
              </a:ext>
            </a:extLst>
          </p:cNvPr>
          <p:cNvSpPr txBox="1">
            <a:spLocks/>
          </p:cNvSpPr>
          <p:nvPr/>
        </p:nvSpPr>
        <p:spPr>
          <a:xfrm>
            <a:off x="-15578" y="1663856"/>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Internal Negotiations </a:t>
            </a:r>
          </a:p>
          <a:p>
            <a:pPr algn="ctr"/>
            <a:r>
              <a:rPr lang="en-US" sz="1400" dirty="0">
                <a:solidFill>
                  <a:srgbClr val="FF0000"/>
                </a:solidFill>
                <a:latin typeface="Helvetica" pitchFamily="2" charset="0"/>
                <a:cs typeface="Adobe Devanagari" panose="02040503050201020203" pitchFamily="18" charset="0"/>
              </a:rPr>
              <a:t>Positional bargaining within government</a:t>
            </a:r>
            <a:endParaRPr lang="en-US" sz="1400" dirty="0">
              <a:latin typeface="Helvetica" pitchFamily="2" charset="0"/>
              <a:cs typeface="Adobe Devanagari" panose="02040503050201020203" pitchFamily="18" charset="0"/>
            </a:endParaRPr>
          </a:p>
        </p:txBody>
      </p:sp>
      <p:pic>
        <p:nvPicPr>
          <p:cNvPr id="11" name="Graphic 10" descr="Woman with solid fill">
            <a:extLst>
              <a:ext uri="{FF2B5EF4-FFF2-40B4-BE49-F238E27FC236}">
                <a16:creationId xmlns:a16="http://schemas.microsoft.com/office/drawing/2014/main" id="{34CBCAF1-756C-170E-57C7-A41486710F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92274" y="2621769"/>
            <a:ext cx="685800" cy="685800"/>
          </a:xfrm>
          <a:prstGeom prst="rect">
            <a:avLst/>
          </a:prstGeom>
        </p:spPr>
      </p:pic>
      <p:pic>
        <p:nvPicPr>
          <p:cNvPr id="14" name="Graphic 13" descr="Woman with solid fill">
            <a:extLst>
              <a:ext uri="{FF2B5EF4-FFF2-40B4-BE49-F238E27FC236}">
                <a16:creationId xmlns:a16="http://schemas.microsoft.com/office/drawing/2014/main" id="{AA988FCD-AED9-0E9C-1873-3142455477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61454" y="1935970"/>
            <a:ext cx="685800" cy="685800"/>
          </a:xfrm>
          <a:prstGeom prst="rect">
            <a:avLst/>
          </a:prstGeom>
        </p:spPr>
      </p:pic>
      <p:pic>
        <p:nvPicPr>
          <p:cNvPr id="15" name="Graphic 14" descr="Woman with solid fill">
            <a:extLst>
              <a:ext uri="{FF2B5EF4-FFF2-40B4-BE49-F238E27FC236}">
                <a16:creationId xmlns:a16="http://schemas.microsoft.com/office/drawing/2014/main" id="{AA51C77E-C34B-0B5F-7ACA-066FF7CD65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9822" y="3240078"/>
            <a:ext cx="685800" cy="685800"/>
          </a:xfrm>
          <a:prstGeom prst="rect">
            <a:avLst/>
          </a:prstGeom>
        </p:spPr>
      </p:pic>
      <p:pic>
        <p:nvPicPr>
          <p:cNvPr id="17" name="Graphic 16" descr="Man with solid fill">
            <a:extLst>
              <a:ext uri="{FF2B5EF4-FFF2-40B4-BE49-F238E27FC236}">
                <a16:creationId xmlns:a16="http://schemas.microsoft.com/office/drawing/2014/main" id="{66214B49-CDC5-2A38-5AC8-9D3D420E53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18188" y="2621769"/>
            <a:ext cx="685800" cy="685800"/>
          </a:xfrm>
          <a:prstGeom prst="rect">
            <a:avLst/>
          </a:prstGeom>
        </p:spPr>
      </p:pic>
      <p:pic>
        <p:nvPicPr>
          <p:cNvPr id="18" name="Graphic 17" descr="Man with solid fill">
            <a:extLst>
              <a:ext uri="{FF2B5EF4-FFF2-40B4-BE49-F238E27FC236}">
                <a16:creationId xmlns:a16="http://schemas.microsoft.com/office/drawing/2014/main" id="{BFBA1517-E5CB-0748-8AE0-FF272E6927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64358" y="2019116"/>
            <a:ext cx="685800" cy="685800"/>
          </a:xfrm>
          <a:prstGeom prst="rect">
            <a:avLst/>
          </a:prstGeom>
        </p:spPr>
      </p:pic>
      <p:pic>
        <p:nvPicPr>
          <p:cNvPr id="19" name="Graphic 18" descr="Man with solid fill">
            <a:extLst>
              <a:ext uri="{FF2B5EF4-FFF2-40B4-BE49-F238E27FC236}">
                <a16:creationId xmlns:a16="http://schemas.microsoft.com/office/drawing/2014/main" id="{3FB550C3-9470-96FA-67A6-08F6D65325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52555" y="3358719"/>
            <a:ext cx="685800" cy="685800"/>
          </a:xfrm>
          <a:prstGeom prst="rect">
            <a:avLst/>
          </a:prstGeom>
        </p:spPr>
      </p:pic>
      <p:pic>
        <p:nvPicPr>
          <p:cNvPr id="20" name="Graphic 19" descr="Woman with solid fill">
            <a:extLst>
              <a:ext uri="{FF2B5EF4-FFF2-40B4-BE49-F238E27FC236}">
                <a16:creationId xmlns:a16="http://schemas.microsoft.com/office/drawing/2014/main" id="{8D319C55-7EED-7A7A-A5DB-1C62397862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4886" y="2607512"/>
            <a:ext cx="685800" cy="685800"/>
          </a:xfrm>
          <a:prstGeom prst="rect">
            <a:avLst/>
          </a:prstGeom>
        </p:spPr>
      </p:pic>
      <p:cxnSp>
        <p:nvCxnSpPr>
          <p:cNvPr id="22" name="Straight Connector 21">
            <a:extLst>
              <a:ext uri="{FF2B5EF4-FFF2-40B4-BE49-F238E27FC236}">
                <a16:creationId xmlns:a16="http://schemas.microsoft.com/office/drawing/2014/main" id="{2DAC4F47-247C-6E69-B702-D5EA4641C6C1}"/>
              </a:ext>
            </a:extLst>
          </p:cNvPr>
          <p:cNvCxnSpPr>
            <a:cxnSpLocks/>
            <a:stCxn id="20" idx="0"/>
            <a:endCxn id="14" idx="1"/>
          </p:cNvCxnSpPr>
          <p:nvPr/>
        </p:nvCxnSpPr>
        <p:spPr>
          <a:xfrm flipV="1">
            <a:off x="1307786" y="2278870"/>
            <a:ext cx="553668" cy="328643"/>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70F94B-1209-FA16-F939-E4A7772A4EBD}"/>
              </a:ext>
            </a:extLst>
          </p:cNvPr>
          <p:cNvCxnSpPr>
            <a:cxnSpLocks/>
            <a:stCxn id="20" idx="2"/>
            <a:endCxn id="19" idx="1"/>
          </p:cNvCxnSpPr>
          <p:nvPr/>
        </p:nvCxnSpPr>
        <p:spPr>
          <a:xfrm>
            <a:off x="1307786" y="3293313"/>
            <a:ext cx="244769" cy="40830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5A45C8A-2EEA-597B-458A-1E5C967D975D}"/>
              </a:ext>
            </a:extLst>
          </p:cNvPr>
          <p:cNvCxnSpPr>
            <a:cxnSpLocks/>
            <a:stCxn id="18" idx="1"/>
            <a:endCxn id="14" idx="3"/>
          </p:cNvCxnSpPr>
          <p:nvPr/>
        </p:nvCxnSpPr>
        <p:spPr>
          <a:xfrm flipH="1" flipV="1">
            <a:off x="2547255" y="2278870"/>
            <a:ext cx="317104" cy="83147"/>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28176EA-EF68-2C20-2DE3-1BB50CC409D0}"/>
              </a:ext>
            </a:extLst>
          </p:cNvPr>
          <p:cNvCxnSpPr>
            <a:cxnSpLocks/>
            <a:stCxn id="19" idx="3"/>
            <a:endCxn id="15" idx="1"/>
          </p:cNvCxnSpPr>
          <p:nvPr/>
        </p:nvCxnSpPr>
        <p:spPr>
          <a:xfrm flipV="1">
            <a:off x="2238355" y="3582978"/>
            <a:ext cx="391467" cy="118641"/>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729FD7A-82E8-F536-DEC9-606ECB1A836E}"/>
              </a:ext>
            </a:extLst>
          </p:cNvPr>
          <p:cNvCxnSpPr>
            <a:cxnSpLocks/>
            <a:stCxn id="15" idx="0"/>
            <a:endCxn id="18" idx="2"/>
          </p:cNvCxnSpPr>
          <p:nvPr/>
        </p:nvCxnSpPr>
        <p:spPr>
          <a:xfrm flipV="1">
            <a:off x="2972722" y="2704917"/>
            <a:ext cx="234536" cy="535162"/>
          </a:xfrm>
          <a:prstGeom prst="line">
            <a:avLst/>
          </a:prstGeom>
          <a:ln w="19050">
            <a:solidFill>
              <a:srgbClr val="55000E"/>
            </a:solidFill>
          </a:ln>
        </p:spPr>
        <p:style>
          <a:lnRef idx="1">
            <a:schemeClr val="accent1"/>
          </a:lnRef>
          <a:fillRef idx="0">
            <a:schemeClr val="accent1"/>
          </a:fillRef>
          <a:effectRef idx="0">
            <a:schemeClr val="accent1"/>
          </a:effectRef>
          <a:fontRef idx="minor">
            <a:schemeClr val="tx1"/>
          </a:fontRef>
        </p:style>
      </p:cxnSp>
      <p:sp>
        <p:nvSpPr>
          <p:cNvPr id="65" name="Title 1">
            <a:extLst>
              <a:ext uri="{FF2B5EF4-FFF2-40B4-BE49-F238E27FC236}">
                <a16:creationId xmlns:a16="http://schemas.microsoft.com/office/drawing/2014/main" id="{021B508C-D00D-4C4E-7FCD-F66C360746FF}"/>
              </a:ext>
            </a:extLst>
          </p:cNvPr>
          <p:cNvSpPr txBox="1">
            <a:spLocks/>
          </p:cNvSpPr>
          <p:nvPr/>
        </p:nvSpPr>
        <p:spPr>
          <a:xfrm>
            <a:off x="6145062" y="1881121"/>
            <a:ext cx="1987044"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External Negotiations </a:t>
            </a:r>
          </a:p>
          <a:p>
            <a:pPr algn="ctr"/>
            <a:r>
              <a:rPr lang="en-US" sz="1400" dirty="0">
                <a:solidFill>
                  <a:srgbClr val="FF0000"/>
                </a:solidFill>
                <a:latin typeface="Helvetica" pitchFamily="2" charset="0"/>
                <a:cs typeface="Adobe Devanagari" panose="02040503050201020203" pitchFamily="18" charset="0"/>
              </a:rPr>
              <a:t>Positional bargaining between representatives of government</a:t>
            </a:r>
            <a:endParaRPr lang="en-US" sz="1400" dirty="0">
              <a:latin typeface="Helvetica" pitchFamily="2" charset="0"/>
              <a:cs typeface="Adobe Devanagari" panose="02040503050201020203" pitchFamily="18" charset="0"/>
            </a:endParaRPr>
          </a:p>
        </p:txBody>
      </p:sp>
      <p:pic>
        <p:nvPicPr>
          <p:cNvPr id="72" name="Graphic 71" descr="Bank outline">
            <a:extLst>
              <a:ext uri="{FF2B5EF4-FFF2-40B4-BE49-F238E27FC236}">
                <a16:creationId xmlns:a16="http://schemas.microsoft.com/office/drawing/2014/main" id="{2513CA2A-D314-0D9C-3700-F2021BADFF4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53272" y="2629598"/>
            <a:ext cx="685800" cy="685800"/>
          </a:xfrm>
          <a:prstGeom prst="rect">
            <a:avLst/>
          </a:prstGeom>
        </p:spPr>
      </p:pic>
      <p:sp>
        <p:nvSpPr>
          <p:cNvPr id="79" name="Title 1">
            <a:extLst>
              <a:ext uri="{FF2B5EF4-FFF2-40B4-BE49-F238E27FC236}">
                <a16:creationId xmlns:a16="http://schemas.microsoft.com/office/drawing/2014/main" id="{4CE72EC6-2117-372E-D034-3909EB39578D}"/>
              </a:ext>
            </a:extLst>
          </p:cNvPr>
          <p:cNvSpPr txBox="1">
            <a:spLocks/>
          </p:cNvSpPr>
          <p:nvPr/>
        </p:nvSpPr>
        <p:spPr>
          <a:xfrm>
            <a:off x="3447006" y="1810740"/>
            <a:ext cx="2180956" cy="96179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dirty="0">
                <a:solidFill>
                  <a:srgbClr val="FF0000"/>
                </a:solidFill>
                <a:latin typeface="Helvetica" pitchFamily="2" charset="0"/>
                <a:cs typeface="Adobe Devanagari" panose="02040503050201020203" pitchFamily="18" charset="0"/>
              </a:rPr>
              <a:t>Positional bargaining between representative and their own government</a:t>
            </a:r>
            <a:endParaRPr lang="en-US" sz="1400" dirty="0">
              <a:latin typeface="Helvetica" pitchFamily="2" charset="0"/>
              <a:cs typeface="Adobe Devanagari" panose="02040503050201020203" pitchFamily="18" charset="0"/>
            </a:endParaRPr>
          </a:p>
        </p:txBody>
      </p:sp>
      <p:cxnSp>
        <p:nvCxnSpPr>
          <p:cNvPr id="9" name="Straight Arrow Connector 8">
            <a:extLst>
              <a:ext uri="{FF2B5EF4-FFF2-40B4-BE49-F238E27FC236}">
                <a16:creationId xmlns:a16="http://schemas.microsoft.com/office/drawing/2014/main" id="{A08650F9-69C6-D8FB-221E-B0F2C29EB64A}"/>
              </a:ext>
            </a:extLst>
          </p:cNvPr>
          <p:cNvCxnSpPr>
            <a:cxnSpLocks/>
            <a:stCxn id="72" idx="3"/>
            <a:endCxn id="11" idx="1"/>
          </p:cNvCxnSpPr>
          <p:nvPr/>
        </p:nvCxnSpPr>
        <p:spPr>
          <a:xfrm flipV="1">
            <a:off x="2539072" y="2964669"/>
            <a:ext cx="2253203" cy="7829"/>
          </a:xfrm>
          <a:prstGeom prst="straightConnector1">
            <a:avLst/>
          </a:prstGeom>
          <a:ln w="38100">
            <a:solidFill>
              <a:srgbClr val="55000E"/>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78AD5A2-E84C-BEA4-5559-983E6FD2B5A9}"/>
              </a:ext>
            </a:extLst>
          </p:cNvPr>
          <p:cNvCxnSpPr>
            <a:cxnSpLocks/>
            <a:stCxn id="11" idx="3"/>
            <a:endCxn id="17" idx="1"/>
          </p:cNvCxnSpPr>
          <p:nvPr/>
        </p:nvCxnSpPr>
        <p:spPr>
          <a:xfrm>
            <a:off x="5478074" y="2964669"/>
            <a:ext cx="2340114" cy="0"/>
          </a:xfrm>
          <a:prstGeom prst="straightConnector1">
            <a:avLst/>
          </a:prstGeom>
          <a:ln w="38100">
            <a:solidFill>
              <a:srgbClr val="55000E"/>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7656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Round II negotiations</a:t>
            </a:r>
          </a:p>
        </p:txBody>
      </p:sp>
      <p:sp>
        <p:nvSpPr>
          <p:cNvPr id="3" name="Text Placeholder 2">
            <a:extLst>
              <a:ext uri="{FF2B5EF4-FFF2-40B4-BE49-F238E27FC236}">
                <a16:creationId xmlns:a16="http://schemas.microsoft.com/office/drawing/2014/main" id="{6AA54EEF-8259-A54C-D2FC-DAAA1D3E6B0C}"/>
              </a:ext>
            </a:extLst>
          </p:cNvPr>
          <p:cNvSpPr>
            <a:spLocks noGrp="1"/>
          </p:cNvSpPr>
          <p:nvPr>
            <p:ph type="body" sz="quarter" idx="13"/>
          </p:nvPr>
        </p:nvSpPr>
        <p:spPr/>
        <p:txBody>
          <a:bodyPr>
            <a:normAutofit/>
          </a:bodyPr>
          <a:lstStyle/>
          <a:p>
            <a:pPr marL="342900" indent="-342900">
              <a:lnSpc>
                <a:spcPct val="120000"/>
              </a:lnSpc>
              <a:buFont typeface="Arial" panose="020B0604020202020204" pitchFamily="34" charset="0"/>
              <a:buChar char="•"/>
            </a:pPr>
            <a:r>
              <a:rPr lang="en-US" sz="2400" dirty="0">
                <a:solidFill>
                  <a:schemeClr val="tx1"/>
                </a:solidFill>
                <a:ea typeface="Source Sans Pro"/>
              </a:rPr>
              <a:t>What was helpful about the mandate you received? </a:t>
            </a:r>
          </a:p>
          <a:p>
            <a:pPr marL="342900" indent="-342900">
              <a:lnSpc>
                <a:spcPct val="120000"/>
              </a:lnSpc>
              <a:buFont typeface="Arial" panose="020B0604020202020204" pitchFamily="34" charset="0"/>
              <a:buChar char="•"/>
            </a:pPr>
            <a:r>
              <a:rPr lang="en-US" sz="2400" dirty="0">
                <a:solidFill>
                  <a:schemeClr val="tx1"/>
                </a:solidFill>
                <a:ea typeface="Source Sans Pro"/>
              </a:rPr>
              <a:t>What was difficult? </a:t>
            </a:r>
          </a:p>
          <a:p>
            <a:pPr marL="342900" indent="-342900">
              <a:lnSpc>
                <a:spcPct val="120000"/>
              </a:lnSpc>
              <a:buFont typeface="Arial" panose="020B0604020202020204" pitchFamily="34" charset="0"/>
              <a:buChar char="•"/>
            </a:pPr>
            <a:r>
              <a:rPr lang="en-US" sz="2400" dirty="0">
                <a:solidFill>
                  <a:schemeClr val="tx1"/>
                </a:solidFill>
                <a:ea typeface="Source Sans Pro"/>
              </a:rPr>
              <a:t>How did the mandate affect your negotiations?</a:t>
            </a:r>
          </a:p>
          <a:p>
            <a:pPr marL="342900" indent="-342900">
              <a:lnSpc>
                <a:spcPct val="120000"/>
              </a:lnSpc>
              <a:buFont typeface="Arial" panose="020B0604020202020204" pitchFamily="34" charset="0"/>
              <a:buChar char="•"/>
            </a:pPr>
            <a:r>
              <a:rPr lang="en-US" sz="2400" dirty="0">
                <a:solidFill>
                  <a:schemeClr val="tx1"/>
                </a:solidFill>
                <a:ea typeface="Source Sans Pro"/>
              </a:rPr>
              <a:t>Did you learn about something in the negotiation that your mandate didn’t prepare you for? How did you deal with it? </a:t>
            </a:r>
          </a:p>
        </p:txBody>
      </p:sp>
    </p:spTree>
    <p:extLst>
      <p:ext uri="{BB962C8B-B14F-4D97-AF65-F5344CB8AC3E}">
        <p14:creationId xmlns:p14="http://schemas.microsoft.com/office/powerpoint/2010/main" val="111460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b="0" dirty="0">
                <a:ea typeface="Source Sans Pro"/>
              </a:rPr>
              <a:t>Interpreting instructions: Common problems/concerns</a:t>
            </a:r>
            <a:endParaRPr lang="en-US" dirty="0"/>
          </a:p>
        </p:txBody>
      </p:sp>
      <p:sp>
        <p:nvSpPr>
          <p:cNvPr id="3" name="Text Placeholder 2">
            <a:extLst>
              <a:ext uri="{FF2B5EF4-FFF2-40B4-BE49-F238E27FC236}">
                <a16:creationId xmlns:a16="http://schemas.microsoft.com/office/drawing/2014/main" id="{6AA54EEF-8259-A54C-D2FC-DAAA1D3E6B0C}"/>
              </a:ext>
            </a:extLst>
          </p:cNvPr>
          <p:cNvSpPr>
            <a:spLocks noGrp="1"/>
          </p:cNvSpPr>
          <p:nvPr>
            <p:ph type="body" sz="quarter" idx="13"/>
          </p:nvPr>
        </p:nvSpPr>
        <p:spPr>
          <a:solidFill>
            <a:schemeClr val="bg1"/>
          </a:solidFill>
        </p:spPr>
        <p:txBody>
          <a:bodyPr>
            <a:normAutofit/>
          </a:bodyPr>
          <a:lstStyle/>
          <a:p>
            <a:pPr>
              <a:lnSpc>
                <a:spcPct val="120000"/>
              </a:lnSpc>
            </a:pPr>
            <a:r>
              <a:rPr lang="en-US" b="1" dirty="0"/>
              <a:t>Unclear outcome: </a:t>
            </a:r>
            <a:r>
              <a:rPr lang="en-US" dirty="0"/>
              <a:t>What am I expected to generate? Understanding? Agreement? Options? </a:t>
            </a:r>
            <a:endParaRPr lang="en-US" b="1" dirty="0"/>
          </a:p>
          <a:p>
            <a:pPr>
              <a:lnSpc>
                <a:spcPct val="120000"/>
              </a:lnSpc>
            </a:pPr>
            <a:r>
              <a:rPr lang="en-US" b="1" dirty="0"/>
              <a:t>Unclear information: </a:t>
            </a:r>
            <a:r>
              <a:rPr lang="en-US" dirty="0"/>
              <a:t>What are our governmental interests? How important is which issue? What are our alternatives? What is the actual problem this negotiation is trying to address? </a:t>
            </a:r>
            <a:endParaRPr lang="en-US" b="1" dirty="0"/>
          </a:p>
          <a:p>
            <a:pPr>
              <a:lnSpc>
                <a:spcPct val="120000"/>
              </a:lnSpc>
            </a:pPr>
            <a:r>
              <a:rPr lang="en-US" b="1" dirty="0"/>
              <a:t>Unclear authority to commit and unclear level of discretion : </a:t>
            </a:r>
            <a:r>
              <a:rPr lang="en-US" dirty="0"/>
              <a:t>May I commit? To what? Under which conditions? May I come up with new options if new information materializes? May I reorder priorities based on new information?</a:t>
            </a:r>
          </a:p>
          <a:p>
            <a:pPr>
              <a:lnSpc>
                <a:spcPct val="120000"/>
              </a:lnSpc>
            </a:pPr>
            <a:r>
              <a:rPr lang="en-US" b="1" dirty="0"/>
              <a:t>Unclear authority to communicate: </a:t>
            </a:r>
            <a:r>
              <a:rPr lang="en-US" dirty="0"/>
              <a:t>What information may I share?</a:t>
            </a:r>
          </a:p>
        </p:txBody>
      </p:sp>
    </p:spTree>
    <p:extLst>
      <p:ext uri="{BB962C8B-B14F-4D97-AF65-F5344CB8AC3E}">
        <p14:creationId xmlns:p14="http://schemas.microsoft.com/office/powerpoint/2010/main" val="21101648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a:t>
            </a:r>
            <a:r>
              <a:rPr lang="en-US" u="sng"/>
              <a:t>drafting mandates</a:t>
            </a:r>
          </a:p>
        </p:txBody>
      </p:sp>
      <p:sp>
        <p:nvSpPr>
          <p:cNvPr id="3" name="Text Placeholder 2">
            <a:extLst>
              <a:ext uri="{FF2B5EF4-FFF2-40B4-BE49-F238E27FC236}">
                <a16:creationId xmlns:a16="http://schemas.microsoft.com/office/drawing/2014/main" id="{650CC5E3-700B-9201-1A54-F66F46D7829D}"/>
              </a:ext>
            </a:extLst>
          </p:cNvPr>
          <p:cNvSpPr>
            <a:spLocks noGrp="1"/>
          </p:cNvSpPr>
          <p:nvPr>
            <p:ph type="body" sz="quarter" idx="13"/>
          </p:nvPr>
        </p:nvSpPr>
        <p:spPr/>
        <p:txBody>
          <a:bodyPr/>
          <a:lstStyle/>
          <a:p>
            <a:endParaRPr lang="en-US"/>
          </a:p>
        </p:txBody>
      </p:sp>
      <p:sp>
        <p:nvSpPr>
          <p:cNvPr id="13" name="Rectangle 12">
            <a:extLst>
              <a:ext uri="{FF2B5EF4-FFF2-40B4-BE49-F238E27FC236}">
                <a16:creationId xmlns:a16="http://schemas.microsoft.com/office/drawing/2014/main" id="{DD88E12E-F6E7-D98F-B8D2-4A9E674F0D14}"/>
              </a:ext>
            </a:extLst>
          </p:cNvPr>
          <p:cNvSpPr/>
          <p:nvPr/>
        </p:nvSpPr>
        <p:spPr>
          <a:xfrm>
            <a:off x="114349" y="1268738"/>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Substance</a:t>
            </a:r>
          </a:p>
        </p:txBody>
      </p:sp>
      <p:sp>
        <p:nvSpPr>
          <p:cNvPr id="14" name="Rectangle 13">
            <a:extLst>
              <a:ext uri="{FF2B5EF4-FFF2-40B4-BE49-F238E27FC236}">
                <a16:creationId xmlns:a16="http://schemas.microsoft.com/office/drawing/2014/main" id="{6902A121-4224-A1DA-7BA1-A78C286579BA}"/>
              </a:ext>
            </a:extLst>
          </p:cNvPr>
          <p:cNvSpPr/>
          <p:nvPr/>
        </p:nvSpPr>
        <p:spPr>
          <a:xfrm>
            <a:off x="114322" y="2777480"/>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commit</a:t>
            </a:r>
          </a:p>
        </p:txBody>
      </p:sp>
      <p:sp>
        <p:nvSpPr>
          <p:cNvPr id="15" name="Rectangle 14">
            <a:extLst>
              <a:ext uri="{FF2B5EF4-FFF2-40B4-BE49-F238E27FC236}">
                <a16:creationId xmlns:a16="http://schemas.microsoft.com/office/drawing/2014/main" id="{AF794B76-9838-A9FC-5775-1171F1E9B180}"/>
              </a:ext>
            </a:extLst>
          </p:cNvPr>
          <p:cNvSpPr/>
          <p:nvPr/>
        </p:nvSpPr>
        <p:spPr>
          <a:xfrm>
            <a:off x="114322" y="2023116"/>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Desired Outcome</a:t>
            </a:r>
          </a:p>
        </p:txBody>
      </p:sp>
      <p:sp>
        <p:nvSpPr>
          <p:cNvPr id="17" name="Rectangle 16">
            <a:extLst>
              <a:ext uri="{FF2B5EF4-FFF2-40B4-BE49-F238E27FC236}">
                <a16:creationId xmlns:a16="http://schemas.microsoft.com/office/drawing/2014/main" id="{ED2B54B3-A4B9-31B6-0AFD-E90889552670}"/>
              </a:ext>
            </a:extLst>
          </p:cNvPr>
          <p:cNvSpPr/>
          <p:nvPr/>
        </p:nvSpPr>
        <p:spPr>
          <a:xfrm>
            <a:off x="114322" y="3531852"/>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33592282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7" name="Text Placeholder 6">
            <a:extLst>
              <a:ext uri="{FF2B5EF4-FFF2-40B4-BE49-F238E27FC236}">
                <a16:creationId xmlns:a16="http://schemas.microsoft.com/office/drawing/2014/main" id="{D81869FD-A00F-351F-24AD-8FF784B6775A}"/>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0" y="1268738"/>
            <a:ext cx="6377871" cy="294891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500">
              <a:latin typeface="Helvetica" pitchFamily="2" charset="0"/>
            </a:endParaRPr>
          </a:p>
        </p:txBody>
      </p:sp>
      <p:sp>
        <p:nvSpPr>
          <p:cNvPr id="3" name="Rectangle 2">
            <a:extLst>
              <a:ext uri="{FF2B5EF4-FFF2-40B4-BE49-F238E27FC236}">
                <a16:creationId xmlns:a16="http://schemas.microsoft.com/office/drawing/2014/main" id="{E6E8C257-0FEB-4F1D-EB10-35495075A113}"/>
              </a:ext>
            </a:extLst>
          </p:cNvPr>
          <p:cNvSpPr/>
          <p:nvPr/>
        </p:nvSpPr>
        <p:spPr>
          <a:xfrm>
            <a:off x="114349" y="1268738"/>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Substance</a:t>
            </a:r>
          </a:p>
        </p:txBody>
      </p:sp>
      <p:sp>
        <p:nvSpPr>
          <p:cNvPr id="4" name="Rectangle 3">
            <a:extLst>
              <a:ext uri="{FF2B5EF4-FFF2-40B4-BE49-F238E27FC236}">
                <a16:creationId xmlns:a16="http://schemas.microsoft.com/office/drawing/2014/main" id="{3AEAC8B9-FC34-5D4C-E70D-5839B0647364}"/>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5" name="Rectangle 4">
            <a:extLst>
              <a:ext uri="{FF2B5EF4-FFF2-40B4-BE49-F238E27FC236}">
                <a16:creationId xmlns:a16="http://schemas.microsoft.com/office/drawing/2014/main" id="{0188E24C-0CCC-4A4F-E54A-C517EF66B10A}"/>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6" name="Rectangle 5">
            <a:extLst>
              <a:ext uri="{FF2B5EF4-FFF2-40B4-BE49-F238E27FC236}">
                <a16:creationId xmlns:a16="http://schemas.microsoft.com/office/drawing/2014/main" id="{0517C49B-0A14-2B6A-4EBC-044C6DBBB512}"/>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469536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4BCFC2-2F07-71F3-8BE3-48FDA7C501B9}"/>
              </a:ext>
            </a:extLst>
          </p:cNvPr>
          <p:cNvSpPr>
            <a:spLocks noGrp="1"/>
          </p:cNvSpPr>
          <p:nvPr>
            <p:ph sz="quarter" idx="13"/>
          </p:nvPr>
        </p:nvSpPr>
        <p:spPr/>
        <p:txBody>
          <a:bodyPr/>
          <a:lstStyle/>
          <a:p>
            <a:r>
              <a:rPr lang="en-US" dirty="0"/>
              <a:t>The Exercise (Version 1)</a:t>
            </a:r>
          </a:p>
        </p:txBody>
      </p:sp>
    </p:spTree>
    <p:extLst>
      <p:ext uri="{BB962C8B-B14F-4D97-AF65-F5344CB8AC3E}">
        <p14:creationId xmlns:p14="http://schemas.microsoft.com/office/powerpoint/2010/main" val="16876868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dirty="0"/>
              <a:t>Considerations in drafting mandates</a:t>
            </a:r>
          </a:p>
        </p:txBody>
      </p:sp>
      <p:sp>
        <p:nvSpPr>
          <p:cNvPr id="7" name="Text Placeholder 6">
            <a:extLst>
              <a:ext uri="{FF2B5EF4-FFF2-40B4-BE49-F238E27FC236}">
                <a16:creationId xmlns:a16="http://schemas.microsoft.com/office/drawing/2014/main" id="{A12C90C0-0DB4-3F4F-7DA0-A0AD9744D3D8}"/>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0" y="1268738"/>
            <a:ext cx="6377871" cy="294891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Focus substantive portions on</a:t>
            </a:r>
          </a:p>
          <a:p>
            <a:pPr marL="600075" lvl="1"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interests,</a:t>
            </a:r>
          </a:p>
          <a:p>
            <a:pPr marL="600075" lvl="1"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relative priorities, and</a:t>
            </a:r>
          </a:p>
          <a:p>
            <a:pPr marL="600075" lvl="1"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alternatives, </a:t>
            </a:r>
          </a:p>
          <a:p>
            <a:pPr lvl="1"/>
            <a:r>
              <a:rPr lang="en-US" sz="1500" dirty="0">
                <a:solidFill>
                  <a:schemeClr val="tx1"/>
                </a:solidFill>
                <a:latin typeface="Helvetica" pitchFamily="2" charset="0"/>
                <a:cs typeface="Adobe Devanagari" panose="02040503050201020203" pitchFamily="18" charset="0"/>
              </a:rPr>
              <a:t>rather than on “settlement points.” </a:t>
            </a:r>
          </a:p>
          <a:p>
            <a:pPr lvl="1"/>
            <a:r>
              <a:rPr lang="en-US" sz="1500" dirty="0">
                <a:solidFill>
                  <a:schemeClr val="tx1"/>
                </a:solidFill>
                <a:latin typeface="Helvetica" pitchFamily="2" charset="0"/>
                <a:cs typeface="Adobe Devanagari" panose="02040503050201020203" pitchFamily="18" charset="0"/>
                <a:sym typeface="Wingdings" panose="05000000000000000000" pitchFamily="2" charset="2"/>
              </a:rPr>
              <a:t> </a:t>
            </a:r>
            <a:r>
              <a:rPr lang="en-US" sz="1500" dirty="0">
                <a:solidFill>
                  <a:schemeClr val="tx1"/>
                </a:solidFill>
                <a:latin typeface="Helvetica" pitchFamily="2" charset="0"/>
                <a:cs typeface="Adobe Devanagari" panose="02040503050201020203" pitchFamily="18" charset="0"/>
              </a:rPr>
              <a:t>premature commitment to specifying acceptable and unacceptable solutions tends to misdirect attention. </a:t>
            </a:r>
          </a:p>
          <a:p>
            <a:pPr marL="257175"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Consider producing a number of options for the negotiator to explore with the other party</a:t>
            </a:r>
          </a:p>
          <a:p>
            <a:pPr marL="257175" indent="-257175">
              <a:buFont typeface="Arial" panose="020B0604020202020204" pitchFamily="34" charset="0"/>
              <a:buChar char="•"/>
            </a:pPr>
            <a:r>
              <a:rPr lang="en-US" sz="1500" dirty="0">
                <a:solidFill>
                  <a:schemeClr val="tx1"/>
                </a:solidFill>
                <a:latin typeface="Helvetica" pitchFamily="2" charset="0"/>
                <a:cs typeface="Adobe Devanagari" panose="02040503050201020203" pitchFamily="18" charset="0"/>
              </a:rPr>
              <a:t>Resist temptation to simplify the negotiator’s task and reduce complex problem to one dimension task (e.g., specify a single figure on one issue as an acceptable outcome). </a:t>
            </a:r>
            <a:endParaRPr lang="en-US" sz="1500" dirty="0">
              <a:latin typeface="Helvetica" pitchFamily="2" charset="0"/>
            </a:endParaRPr>
          </a:p>
        </p:txBody>
      </p:sp>
      <p:sp>
        <p:nvSpPr>
          <p:cNvPr id="3" name="Rectangle 2">
            <a:extLst>
              <a:ext uri="{FF2B5EF4-FFF2-40B4-BE49-F238E27FC236}">
                <a16:creationId xmlns:a16="http://schemas.microsoft.com/office/drawing/2014/main" id="{E6E8C257-0FEB-4F1D-EB10-35495075A113}"/>
              </a:ext>
            </a:extLst>
          </p:cNvPr>
          <p:cNvSpPr/>
          <p:nvPr/>
        </p:nvSpPr>
        <p:spPr>
          <a:xfrm>
            <a:off x="114349" y="1268738"/>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Substance</a:t>
            </a:r>
          </a:p>
        </p:txBody>
      </p:sp>
      <p:sp>
        <p:nvSpPr>
          <p:cNvPr id="4" name="Rectangle 3">
            <a:extLst>
              <a:ext uri="{FF2B5EF4-FFF2-40B4-BE49-F238E27FC236}">
                <a16:creationId xmlns:a16="http://schemas.microsoft.com/office/drawing/2014/main" id="{3AEAC8B9-FC34-5D4C-E70D-5839B0647364}"/>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5" name="Rectangle 4">
            <a:extLst>
              <a:ext uri="{FF2B5EF4-FFF2-40B4-BE49-F238E27FC236}">
                <a16:creationId xmlns:a16="http://schemas.microsoft.com/office/drawing/2014/main" id="{0188E24C-0CCC-4A4F-E54A-C517EF66B10A}"/>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6" name="Rectangle 5">
            <a:extLst>
              <a:ext uri="{FF2B5EF4-FFF2-40B4-BE49-F238E27FC236}">
                <a16:creationId xmlns:a16="http://schemas.microsoft.com/office/drawing/2014/main" id="{0517C49B-0A14-2B6A-4EBC-044C6DBBB512}"/>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30061867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4" name="Text Placeholder 3">
            <a:extLst>
              <a:ext uri="{FF2B5EF4-FFF2-40B4-BE49-F238E27FC236}">
                <a16:creationId xmlns:a16="http://schemas.microsoft.com/office/drawing/2014/main" id="{4C5274EE-9626-5B0C-4B06-C4CF6E2B1B8D}"/>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49640"/>
            <a:ext cx="5692078" cy="296801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28588" indent="-128588">
              <a:buFont typeface="Arial" panose="020B0604020202020204" pitchFamily="34" charset="0"/>
              <a:buChar char="•"/>
            </a:pPr>
            <a:endParaRPr lang="en-US" sz="1800" dirty="0">
              <a:solidFill>
                <a:schemeClr val="tx1"/>
              </a:solidFill>
              <a:latin typeface="Helvetica" pitchFamily="2" charset="0"/>
              <a:cs typeface="Adobe Devanagari" panose="02040503050201020203" pitchFamily="18" charset="0"/>
            </a:endParaRPr>
          </a:p>
        </p:txBody>
      </p:sp>
      <p:sp>
        <p:nvSpPr>
          <p:cNvPr id="3" name="Rectangle 2">
            <a:extLst>
              <a:ext uri="{FF2B5EF4-FFF2-40B4-BE49-F238E27FC236}">
                <a16:creationId xmlns:a16="http://schemas.microsoft.com/office/drawing/2014/main" id="{C93707B7-A459-FF81-468B-EBF1C97E9416}"/>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5" name="Rectangle 4">
            <a:extLst>
              <a:ext uri="{FF2B5EF4-FFF2-40B4-BE49-F238E27FC236}">
                <a16:creationId xmlns:a16="http://schemas.microsoft.com/office/drawing/2014/main" id="{9AEA125F-4892-6E23-6CA2-9D91870E1301}"/>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9" name="Rectangle 8">
            <a:extLst>
              <a:ext uri="{FF2B5EF4-FFF2-40B4-BE49-F238E27FC236}">
                <a16:creationId xmlns:a16="http://schemas.microsoft.com/office/drawing/2014/main" id="{48D3BA0E-187F-2F7B-CD11-3D043A37D132}"/>
              </a:ext>
            </a:extLst>
          </p:cNvPr>
          <p:cNvSpPr/>
          <p:nvPr/>
        </p:nvSpPr>
        <p:spPr>
          <a:xfrm>
            <a:off x="114322" y="2023109"/>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Desired Outcome</a:t>
            </a:r>
          </a:p>
        </p:txBody>
      </p:sp>
      <p:sp>
        <p:nvSpPr>
          <p:cNvPr id="10" name="Rectangle 9">
            <a:extLst>
              <a:ext uri="{FF2B5EF4-FFF2-40B4-BE49-F238E27FC236}">
                <a16:creationId xmlns:a16="http://schemas.microsoft.com/office/drawing/2014/main" id="{5C7769D5-AA66-0D6B-7251-AAD1E5C7EFAC}"/>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33846129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4" name="Text Placeholder 3">
            <a:extLst>
              <a:ext uri="{FF2B5EF4-FFF2-40B4-BE49-F238E27FC236}">
                <a16:creationId xmlns:a16="http://schemas.microsoft.com/office/drawing/2014/main" id="{F79234AE-47C8-4DBA-20DB-387558760E72}"/>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49640"/>
            <a:ext cx="5692078" cy="296801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28588" indent="-128588">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Clearly specify the desired outcome </a:t>
            </a:r>
          </a:p>
          <a:p>
            <a:pPr marL="128588" indent="-128588">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Consider how outcome expectations affect negotiation dynamics (see discussion on “authority to commit”)</a:t>
            </a:r>
          </a:p>
          <a:p>
            <a:pPr marL="128588" indent="-128588">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Consider focusing on information seeking as a specific outcome, followed by communication of interests, development of options and criteria to direct the attention appropriately</a:t>
            </a:r>
          </a:p>
          <a:p>
            <a:pPr marL="128588" indent="-128588">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In multi-round negotiations: Consider separating these phases (see below).</a:t>
            </a:r>
          </a:p>
        </p:txBody>
      </p:sp>
      <p:sp>
        <p:nvSpPr>
          <p:cNvPr id="3" name="Rectangle 2">
            <a:extLst>
              <a:ext uri="{FF2B5EF4-FFF2-40B4-BE49-F238E27FC236}">
                <a16:creationId xmlns:a16="http://schemas.microsoft.com/office/drawing/2014/main" id="{C93707B7-A459-FF81-468B-EBF1C97E9416}"/>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5" name="Rectangle 4">
            <a:extLst>
              <a:ext uri="{FF2B5EF4-FFF2-40B4-BE49-F238E27FC236}">
                <a16:creationId xmlns:a16="http://schemas.microsoft.com/office/drawing/2014/main" id="{9AEA125F-4892-6E23-6CA2-9D91870E1301}"/>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9" name="Rectangle 8">
            <a:extLst>
              <a:ext uri="{FF2B5EF4-FFF2-40B4-BE49-F238E27FC236}">
                <a16:creationId xmlns:a16="http://schemas.microsoft.com/office/drawing/2014/main" id="{48D3BA0E-187F-2F7B-CD11-3D043A37D132}"/>
              </a:ext>
            </a:extLst>
          </p:cNvPr>
          <p:cNvSpPr/>
          <p:nvPr/>
        </p:nvSpPr>
        <p:spPr>
          <a:xfrm>
            <a:off x="114322" y="2023109"/>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Desired Outcome</a:t>
            </a:r>
          </a:p>
        </p:txBody>
      </p:sp>
      <p:sp>
        <p:nvSpPr>
          <p:cNvPr id="10" name="Rectangle 9">
            <a:extLst>
              <a:ext uri="{FF2B5EF4-FFF2-40B4-BE49-F238E27FC236}">
                <a16:creationId xmlns:a16="http://schemas.microsoft.com/office/drawing/2014/main" id="{5C7769D5-AA66-0D6B-7251-AAD1E5C7EFAC}"/>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1177985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6" name="Text Placeholder 5">
            <a:extLst>
              <a:ext uri="{FF2B5EF4-FFF2-40B4-BE49-F238E27FC236}">
                <a16:creationId xmlns:a16="http://schemas.microsoft.com/office/drawing/2014/main" id="{5ADCEF59-8CB1-F205-0DA1-E1812AB7D754}"/>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68738"/>
            <a:ext cx="5692078" cy="294891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050" dirty="0">
              <a:solidFill>
                <a:schemeClr val="tx1"/>
              </a:solidFill>
              <a:latin typeface="Helvetica" pitchFamily="2" charset="0"/>
              <a:cs typeface="Adobe Devanagari" panose="02040503050201020203" pitchFamily="18" charset="0"/>
            </a:endParaRPr>
          </a:p>
        </p:txBody>
      </p:sp>
      <p:sp>
        <p:nvSpPr>
          <p:cNvPr id="3" name="Rectangle 2">
            <a:extLst>
              <a:ext uri="{FF2B5EF4-FFF2-40B4-BE49-F238E27FC236}">
                <a16:creationId xmlns:a16="http://schemas.microsoft.com/office/drawing/2014/main" id="{EB0423ED-D4A5-0B61-432A-5B6315CE9573}"/>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4" name="Rectangle 3">
            <a:extLst>
              <a:ext uri="{FF2B5EF4-FFF2-40B4-BE49-F238E27FC236}">
                <a16:creationId xmlns:a16="http://schemas.microsoft.com/office/drawing/2014/main" id="{A01BC405-7EFF-F5C9-8F27-9EB853EACB24}"/>
              </a:ext>
            </a:extLst>
          </p:cNvPr>
          <p:cNvSpPr/>
          <p:nvPr/>
        </p:nvSpPr>
        <p:spPr>
          <a:xfrm>
            <a:off x="114322" y="2777480"/>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commit</a:t>
            </a:r>
          </a:p>
        </p:txBody>
      </p:sp>
      <p:sp>
        <p:nvSpPr>
          <p:cNvPr id="5" name="Rectangle 4">
            <a:extLst>
              <a:ext uri="{FF2B5EF4-FFF2-40B4-BE49-F238E27FC236}">
                <a16:creationId xmlns:a16="http://schemas.microsoft.com/office/drawing/2014/main" id="{51061520-C6B3-DBB8-9E03-37684D7F7E15}"/>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7" name="Rectangle 6">
            <a:extLst>
              <a:ext uri="{FF2B5EF4-FFF2-40B4-BE49-F238E27FC236}">
                <a16:creationId xmlns:a16="http://schemas.microsoft.com/office/drawing/2014/main" id="{465A1F5A-F26E-B734-D356-C827DD40C472}"/>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38966896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6FA7D-A63D-F7A4-F549-144AEBEB0FBF}"/>
              </a:ext>
            </a:extLst>
          </p:cNvPr>
          <p:cNvSpPr>
            <a:spLocks noGrp="1"/>
          </p:cNvSpPr>
          <p:nvPr>
            <p:ph type="title"/>
          </p:nvPr>
        </p:nvSpPr>
        <p:spPr/>
        <p:txBody>
          <a:bodyPr/>
          <a:lstStyle/>
          <a:p>
            <a:r>
              <a:rPr lang="en-US"/>
              <a:t>The problem with commitment</a:t>
            </a:r>
          </a:p>
        </p:txBody>
      </p:sp>
      <p:sp>
        <p:nvSpPr>
          <p:cNvPr id="3" name="Text Placeholder 2">
            <a:extLst>
              <a:ext uri="{FF2B5EF4-FFF2-40B4-BE49-F238E27FC236}">
                <a16:creationId xmlns:a16="http://schemas.microsoft.com/office/drawing/2014/main" id="{966F478C-DF8F-DE5A-E976-AAE0143A00CE}"/>
              </a:ext>
            </a:extLst>
          </p:cNvPr>
          <p:cNvSpPr>
            <a:spLocks noGrp="1"/>
          </p:cNvSpPr>
          <p:nvPr>
            <p:ph type="body" sz="quarter" idx="13"/>
          </p:nvPr>
        </p:nvSpPr>
        <p:spPr/>
        <p:txBody>
          <a:bodyPr>
            <a:normAutofit fontScale="85000" lnSpcReduction="10000"/>
          </a:bodyPr>
          <a:lstStyle/>
          <a:p>
            <a:pPr>
              <a:lnSpc>
                <a:spcPct val="120000"/>
              </a:lnSpc>
              <a:spcBef>
                <a:spcPts val="450"/>
              </a:spcBef>
            </a:pPr>
            <a:r>
              <a:rPr lang="en-US" b="1" dirty="0"/>
              <a:t>We already know:</a:t>
            </a:r>
            <a:br>
              <a:rPr lang="en-US" dirty="0"/>
            </a:br>
            <a:r>
              <a:rPr lang="en-US" dirty="0"/>
              <a:t>First stages of negotiation can often be more constructive if both sides agree that they can share ideas without an idea constituting a binding offer or substantive commitment</a:t>
            </a:r>
          </a:p>
          <a:p>
            <a:pPr>
              <a:lnSpc>
                <a:spcPct val="120000"/>
              </a:lnSpc>
              <a:spcBef>
                <a:spcPts val="450"/>
              </a:spcBef>
            </a:pPr>
            <a:r>
              <a:rPr lang="en-US" b="1" dirty="0"/>
              <a:t>The problem in Internal/External negotiations</a:t>
            </a:r>
          </a:p>
          <a:p>
            <a:pPr lvl="1">
              <a:lnSpc>
                <a:spcPct val="120000"/>
              </a:lnSpc>
              <a:spcBef>
                <a:spcPts val="450"/>
              </a:spcBef>
            </a:pPr>
            <a:r>
              <a:rPr lang="en-US" dirty="0"/>
              <a:t>Commitment authority imposes a heavy strategic and tactical burden on negotiators. </a:t>
            </a:r>
          </a:p>
          <a:p>
            <a:pPr lvl="1">
              <a:lnSpc>
                <a:spcPct val="120000"/>
              </a:lnSpc>
              <a:spcBef>
                <a:spcPts val="450"/>
              </a:spcBef>
            </a:pPr>
            <a:r>
              <a:rPr lang="en-US" dirty="0"/>
              <a:t>With commitment authority, there is a strong, natural tendency to frame communication in terms of what would and would not be acceptable terms of an offer </a:t>
            </a:r>
          </a:p>
          <a:p>
            <a:pPr lvl="1">
              <a:lnSpc>
                <a:spcPct val="120000"/>
              </a:lnSpc>
              <a:spcBef>
                <a:spcPts val="450"/>
              </a:spcBef>
            </a:pPr>
            <a:r>
              <a:rPr lang="en-US" dirty="0"/>
              <a:t>Introduces a level of formality and tension that is not conducive to </a:t>
            </a:r>
          </a:p>
          <a:p>
            <a:pPr lvl="2">
              <a:lnSpc>
                <a:spcPct val="120000"/>
              </a:lnSpc>
              <a:spcBef>
                <a:spcPts val="450"/>
              </a:spcBef>
            </a:pPr>
            <a:r>
              <a:rPr lang="en-US" dirty="0"/>
              <a:t>an effective working relationship between the negotiators and </a:t>
            </a:r>
          </a:p>
          <a:p>
            <a:pPr lvl="2">
              <a:lnSpc>
                <a:spcPct val="120000"/>
              </a:lnSpc>
              <a:spcBef>
                <a:spcPts val="450"/>
              </a:spcBef>
            </a:pPr>
            <a:r>
              <a:rPr lang="en-US" dirty="0"/>
              <a:t>an environment in which flexibility and creative problem solving occur</a:t>
            </a:r>
          </a:p>
        </p:txBody>
      </p:sp>
    </p:spTree>
    <p:extLst>
      <p:ext uri="{BB962C8B-B14F-4D97-AF65-F5344CB8AC3E}">
        <p14:creationId xmlns:p14="http://schemas.microsoft.com/office/powerpoint/2010/main" val="2544018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6" name="Text Placeholder 5">
            <a:extLst>
              <a:ext uri="{FF2B5EF4-FFF2-40B4-BE49-F238E27FC236}">
                <a16:creationId xmlns:a16="http://schemas.microsoft.com/office/drawing/2014/main" id="{39B87D86-AB35-0A6F-6E80-6BDA680A3D44}"/>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68738"/>
            <a:ext cx="5692078" cy="294891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en-US" sz="1600" dirty="0">
                <a:solidFill>
                  <a:schemeClr val="tx1"/>
                </a:solidFill>
                <a:latin typeface="Helvetica" pitchFamily="2" charset="0"/>
                <a:cs typeface="Adobe Devanagari" panose="02040503050201020203" pitchFamily="18" charset="0"/>
              </a:rPr>
              <a:t>Consider limiting the scope of authority to limit the tactical burden for the negotiator.</a:t>
            </a:r>
          </a:p>
          <a:p>
            <a:pPr marL="257175" indent="-257175">
              <a:buFont typeface="Arial" panose="020B0604020202020204" pitchFamily="34" charset="0"/>
              <a:buChar char="•"/>
            </a:pPr>
            <a:r>
              <a:rPr lang="en-US" sz="1600" dirty="0">
                <a:solidFill>
                  <a:schemeClr val="tx1"/>
                </a:solidFill>
                <a:latin typeface="Helvetica" pitchFamily="2" charset="0"/>
                <a:cs typeface="Adobe Devanagari" panose="02040503050201020203" pitchFamily="18" charset="0"/>
              </a:rPr>
              <a:t>If process does not allow for it, consider highlighting stages of negotiations (“postpone commitment”)</a:t>
            </a:r>
          </a:p>
          <a:p>
            <a:pPr marL="257175" indent="-257175">
              <a:buFont typeface="Arial" panose="020B0604020202020204" pitchFamily="34" charset="0"/>
              <a:buChar char="•"/>
            </a:pPr>
            <a:r>
              <a:rPr lang="en-US" sz="1600" dirty="0">
                <a:solidFill>
                  <a:schemeClr val="tx1"/>
                </a:solidFill>
                <a:latin typeface="Helvetica" pitchFamily="2" charset="0"/>
                <a:cs typeface="Adobe Devanagari" panose="02040503050201020203" pitchFamily="18" charset="0"/>
              </a:rPr>
              <a:t>In multi-round negotiations:</a:t>
            </a:r>
          </a:p>
          <a:p>
            <a:pPr marL="600075" lvl="1" indent="-257175">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Consider limiting authority first, then gradually expand over the course of negotiation rounds</a:t>
            </a:r>
          </a:p>
          <a:p>
            <a:pPr marL="600075" lvl="1" indent="-257175">
              <a:buFont typeface="Arial" panose="020B0604020202020204" pitchFamily="34" charset="0"/>
              <a:buChar char="•"/>
            </a:pPr>
            <a:r>
              <a:rPr lang="en-US" dirty="0">
                <a:solidFill>
                  <a:schemeClr val="tx1"/>
                </a:solidFill>
                <a:latin typeface="Helvetica" pitchFamily="2" charset="0"/>
                <a:cs typeface="Adobe Devanagari" panose="02040503050201020203" pitchFamily="18" charset="0"/>
              </a:rPr>
              <a:t>For instance: </a:t>
            </a:r>
            <a:br>
              <a:rPr lang="en-US" dirty="0">
                <a:solidFill>
                  <a:schemeClr val="tx1"/>
                </a:solidFill>
                <a:latin typeface="Helvetica" pitchFamily="2" charset="0"/>
                <a:cs typeface="Adobe Devanagari" panose="02040503050201020203" pitchFamily="18" charset="0"/>
              </a:rPr>
            </a:br>
            <a:r>
              <a:rPr lang="en-US" dirty="0">
                <a:solidFill>
                  <a:schemeClr val="tx1"/>
                </a:solidFill>
                <a:latin typeface="Helvetica" pitchFamily="2" charset="0"/>
                <a:cs typeface="Adobe Devanagari" panose="02040503050201020203" pitchFamily="18" charset="0"/>
              </a:rPr>
              <a:t>1. establish a process and relationship</a:t>
            </a:r>
            <a:br>
              <a:rPr lang="en-US" dirty="0">
                <a:solidFill>
                  <a:schemeClr val="tx1"/>
                </a:solidFill>
                <a:latin typeface="Helvetica" pitchFamily="2" charset="0"/>
                <a:cs typeface="Adobe Devanagari" panose="02040503050201020203" pitchFamily="18" charset="0"/>
              </a:rPr>
            </a:br>
            <a:r>
              <a:rPr lang="en-US" dirty="0">
                <a:solidFill>
                  <a:schemeClr val="tx1"/>
                </a:solidFill>
                <a:latin typeface="Helvetica" pitchFamily="2" charset="0"/>
                <a:cs typeface="Adobe Devanagari" panose="02040503050201020203" pitchFamily="18" charset="0"/>
              </a:rPr>
              <a:t>2. uncover information on interests, alternatives and fairness conceptions</a:t>
            </a:r>
            <a:br>
              <a:rPr lang="en-US" dirty="0">
                <a:solidFill>
                  <a:schemeClr val="tx1"/>
                </a:solidFill>
                <a:latin typeface="Helvetica" pitchFamily="2" charset="0"/>
                <a:cs typeface="Adobe Devanagari" panose="02040503050201020203" pitchFamily="18" charset="0"/>
              </a:rPr>
            </a:br>
            <a:r>
              <a:rPr lang="en-US" dirty="0">
                <a:solidFill>
                  <a:schemeClr val="tx1"/>
                </a:solidFill>
                <a:latin typeface="Helvetica" pitchFamily="2" charset="0"/>
                <a:cs typeface="Adobe Devanagari" panose="02040503050201020203" pitchFamily="18" charset="0"/>
              </a:rPr>
              <a:t>3. brainstorm options</a:t>
            </a:r>
            <a:br>
              <a:rPr lang="en-US" dirty="0">
                <a:solidFill>
                  <a:schemeClr val="tx1"/>
                </a:solidFill>
                <a:latin typeface="Helvetica" pitchFamily="2" charset="0"/>
                <a:cs typeface="Adobe Devanagari" panose="02040503050201020203" pitchFamily="18" charset="0"/>
              </a:rPr>
            </a:br>
            <a:r>
              <a:rPr lang="en-US" dirty="0">
                <a:solidFill>
                  <a:schemeClr val="tx1"/>
                </a:solidFill>
                <a:latin typeface="Helvetica" pitchFamily="2" charset="0"/>
                <a:cs typeface="Adobe Devanagari" panose="02040503050201020203" pitchFamily="18" charset="0"/>
              </a:rPr>
              <a:t>4. commit</a:t>
            </a:r>
          </a:p>
        </p:txBody>
      </p:sp>
      <p:sp>
        <p:nvSpPr>
          <p:cNvPr id="3" name="Rectangle 2">
            <a:extLst>
              <a:ext uri="{FF2B5EF4-FFF2-40B4-BE49-F238E27FC236}">
                <a16:creationId xmlns:a16="http://schemas.microsoft.com/office/drawing/2014/main" id="{EB0423ED-D4A5-0B61-432A-5B6315CE9573}"/>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4" name="Rectangle 3">
            <a:extLst>
              <a:ext uri="{FF2B5EF4-FFF2-40B4-BE49-F238E27FC236}">
                <a16:creationId xmlns:a16="http://schemas.microsoft.com/office/drawing/2014/main" id="{A01BC405-7EFF-F5C9-8F27-9EB853EACB24}"/>
              </a:ext>
            </a:extLst>
          </p:cNvPr>
          <p:cNvSpPr/>
          <p:nvPr/>
        </p:nvSpPr>
        <p:spPr>
          <a:xfrm>
            <a:off x="114322" y="2777480"/>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commit</a:t>
            </a:r>
          </a:p>
        </p:txBody>
      </p:sp>
      <p:sp>
        <p:nvSpPr>
          <p:cNvPr id="5" name="Rectangle 4">
            <a:extLst>
              <a:ext uri="{FF2B5EF4-FFF2-40B4-BE49-F238E27FC236}">
                <a16:creationId xmlns:a16="http://schemas.microsoft.com/office/drawing/2014/main" id="{51061520-C6B3-DBB8-9E03-37684D7F7E15}"/>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7" name="Rectangle 6">
            <a:extLst>
              <a:ext uri="{FF2B5EF4-FFF2-40B4-BE49-F238E27FC236}">
                <a16:creationId xmlns:a16="http://schemas.microsoft.com/office/drawing/2014/main" id="{465A1F5A-F26E-B734-D356-C827DD40C472}"/>
              </a:ext>
            </a:extLst>
          </p:cNvPr>
          <p:cNvSpPr/>
          <p:nvPr/>
        </p:nvSpPr>
        <p:spPr>
          <a:xfrm>
            <a:off x="114322" y="3531852"/>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41856988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6FFD4-1BC1-3004-7A8F-C81B5BC01CD7}"/>
              </a:ext>
            </a:extLst>
          </p:cNvPr>
          <p:cNvSpPr>
            <a:spLocks noGrp="1"/>
          </p:cNvSpPr>
          <p:nvPr>
            <p:ph type="title"/>
          </p:nvPr>
        </p:nvSpPr>
        <p:spPr/>
        <p:txBody>
          <a:bodyPr/>
          <a:lstStyle/>
          <a:p>
            <a:r>
              <a:rPr lang="en-US"/>
              <a:t>Times when broad authority for agent is helpful</a:t>
            </a:r>
          </a:p>
        </p:txBody>
      </p:sp>
      <p:sp>
        <p:nvSpPr>
          <p:cNvPr id="3" name="Text Placeholder 2">
            <a:extLst>
              <a:ext uri="{FF2B5EF4-FFF2-40B4-BE49-F238E27FC236}">
                <a16:creationId xmlns:a16="http://schemas.microsoft.com/office/drawing/2014/main" id="{66CC18CC-EBE7-C224-CB4E-25349D1E41BA}"/>
              </a:ext>
            </a:extLst>
          </p:cNvPr>
          <p:cNvSpPr>
            <a:spLocks noGrp="1"/>
          </p:cNvSpPr>
          <p:nvPr>
            <p:ph type="body" sz="quarter" idx="13"/>
          </p:nvPr>
        </p:nvSpPr>
        <p:spPr/>
        <p:txBody>
          <a:bodyPr/>
          <a:lstStyle/>
          <a:p>
            <a:pPr marL="285750" indent="-285750">
              <a:buFont typeface="Arial" panose="020B0604020202020204" pitchFamily="34" charset="0"/>
              <a:buChar char="•"/>
            </a:pPr>
            <a:r>
              <a:rPr lang="en-US" dirty="0"/>
              <a:t>Low stakes </a:t>
            </a:r>
          </a:p>
          <a:p>
            <a:pPr marL="285750" indent="-285750">
              <a:buFont typeface="Arial" panose="020B0604020202020204" pitchFamily="34" charset="0"/>
              <a:buChar char="•"/>
            </a:pPr>
            <a:r>
              <a:rPr lang="en-US" dirty="0"/>
              <a:t>Simple, one-issue transactions</a:t>
            </a:r>
          </a:p>
          <a:p>
            <a:pPr marL="285750" indent="-285750">
              <a:buFont typeface="Arial" panose="020B0604020202020204" pitchFamily="34" charset="0"/>
              <a:buChar char="•"/>
            </a:pPr>
            <a:r>
              <a:rPr lang="en-US" dirty="0"/>
              <a:t>Time-urgent transactions, when principal is unreachable</a:t>
            </a:r>
          </a:p>
          <a:p>
            <a:pPr marL="285750" indent="-285750">
              <a:buFont typeface="Arial" panose="020B0604020202020204" pitchFamily="34" charset="0"/>
              <a:buChar char="•"/>
            </a:pPr>
            <a:r>
              <a:rPr lang="en-US" dirty="0"/>
              <a:t>Times when principal and agent have extensive experience with each other </a:t>
            </a:r>
          </a:p>
          <a:p>
            <a:pPr marL="285750" indent="-285750">
              <a:buFont typeface="Arial" panose="020B0604020202020204" pitchFamily="34" charset="0"/>
              <a:buChar char="•"/>
            </a:pPr>
            <a:r>
              <a:rPr lang="en-US" dirty="0"/>
              <a:t>When principal has high degree of trust in the agent</a:t>
            </a:r>
          </a:p>
          <a:p>
            <a:endParaRPr lang="en-US" dirty="0"/>
          </a:p>
        </p:txBody>
      </p:sp>
    </p:spTree>
    <p:extLst>
      <p:ext uri="{BB962C8B-B14F-4D97-AF65-F5344CB8AC3E}">
        <p14:creationId xmlns:p14="http://schemas.microsoft.com/office/powerpoint/2010/main" val="3828941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3" name="Text Placeholder 2">
            <a:extLst>
              <a:ext uri="{FF2B5EF4-FFF2-40B4-BE49-F238E27FC236}">
                <a16:creationId xmlns:a16="http://schemas.microsoft.com/office/drawing/2014/main" id="{AF62C922-F330-D508-45C2-B1EC514A442C}"/>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49641"/>
            <a:ext cx="6309292" cy="296801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endParaRPr lang="en-US" sz="1800" dirty="0">
              <a:solidFill>
                <a:schemeClr val="tx1"/>
              </a:solidFill>
              <a:latin typeface="Helvetica" pitchFamily="2" charset="0"/>
              <a:cs typeface="Adobe Devanagari" panose="02040503050201020203" pitchFamily="18" charset="0"/>
              <a:sym typeface="Wingdings" panose="05000000000000000000" pitchFamily="2" charset="2"/>
            </a:endParaRPr>
          </a:p>
        </p:txBody>
      </p:sp>
      <p:sp>
        <p:nvSpPr>
          <p:cNvPr id="5" name="Rectangle 4">
            <a:extLst>
              <a:ext uri="{FF2B5EF4-FFF2-40B4-BE49-F238E27FC236}">
                <a16:creationId xmlns:a16="http://schemas.microsoft.com/office/drawing/2014/main" id="{804FF7E7-A5AF-769A-B9AD-87C080F76E36}"/>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6" name="Rectangle 5">
            <a:extLst>
              <a:ext uri="{FF2B5EF4-FFF2-40B4-BE49-F238E27FC236}">
                <a16:creationId xmlns:a16="http://schemas.microsoft.com/office/drawing/2014/main" id="{CA168601-C576-2BA8-D3DF-B57C2D8B2CF4}"/>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7" name="Rectangle 6">
            <a:extLst>
              <a:ext uri="{FF2B5EF4-FFF2-40B4-BE49-F238E27FC236}">
                <a16:creationId xmlns:a16="http://schemas.microsoft.com/office/drawing/2014/main" id="{D5E8CA77-3AB3-2478-6A60-9534B06F1E6D}"/>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10" name="Rectangle 9">
            <a:extLst>
              <a:ext uri="{FF2B5EF4-FFF2-40B4-BE49-F238E27FC236}">
                <a16:creationId xmlns:a16="http://schemas.microsoft.com/office/drawing/2014/main" id="{99676C75-1A94-0CE4-97D8-1EB69977D908}"/>
              </a:ext>
            </a:extLst>
          </p:cNvPr>
          <p:cNvSpPr/>
          <p:nvPr/>
        </p:nvSpPr>
        <p:spPr>
          <a:xfrm>
            <a:off x="114322" y="3531852"/>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28114998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Considerations in drafting mandates</a:t>
            </a:r>
          </a:p>
        </p:txBody>
      </p:sp>
      <p:sp>
        <p:nvSpPr>
          <p:cNvPr id="3" name="Text Placeholder 2">
            <a:extLst>
              <a:ext uri="{FF2B5EF4-FFF2-40B4-BE49-F238E27FC236}">
                <a16:creationId xmlns:a16="http://schemas.microsoft.com/office/drawing/2014/main" id="{379EA826-A019-46BD-BB88-D120B6CDA49F}"/>
              </a:ext>
            </a:extLst>
          </p:cNvPr>
          <p:cNvSpPr>
            <a:spLocks noGrp="1"/>
          </p:cNvSpPr>
          <p:nvPr>
            <p:ph type="body" sz="quarter" idx="13"/>
          </p:nvPr>
        </p:nvSpPr>
        <p:spPr/>
        <p:txBody>
          <a:bodyPr/>
          <a:lstStyle/>
          <a:p>
            <a:endParaRPr lang="en-US"/>
          </a:p>
        </p:txBody>
      </p:sp>
      <p:sp>
        <p:nvSpPr>
          <p:cNvPr id="16" name="Rectangle 15">
            <a:extLst>
              <a:ext uri="{FF2B5EF4-FFF2-40B4-BE49-F238E27FC236}">
                <a16:creationId xmlns:a16="http://schemas.microsoft.com/office/drawing/2014/main" id="{EDCDBA40-57D9-3B57-3AAB-A98838F3EC90}"/>
              </a:ext>
            </a:extLst>
          </p:cNvPr>
          <p:cNvSpPr/>
          <p:nvPr/>
        </p:nvSpPr>
        <p:spPr>
          <a:xfrm>
            <a:off x="2651781" y="1249641"/>
            <a:ext cx="6309292" cy="296801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28588" indent="-128588">
              <a:lnSpc>
                <a:spcPct val="150000"/>
              </a:lnSpc>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Establish clear disclosure authority</a:t>
            </a:r>
          </a:p>
          <a:p>
            <a:pPr marL="128588" indent="-128588">
              <a:lnSpc>
                <a:spcPct val="150000"/>
              </a:lnSpc>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sym typeface="Wingdings" panose="05000000000000000000" pitchFamily="2" charset="2"/>
              </a:rPr>
              <a:t>Consider granting wide disclosure authority with respect to interests</a:t>
            </a:r>
            <a:endParaRPr lang="en-US" sz="1800" dirty="0">
              <a:solidFill>
                <a:schemeClr val="tx1"/>
              </a:solidFill>
              <a:latin typeface="Helvetica" pitchFamily="2" charset="0"/>
              <a:cs typeface="Adobe Devanagari" panose="02040503050201020203" pitchFamily="18" charset="0"/>
            </a:endParaRPr>
          </a:p>
          <a:p>
            <a:pPr marL="128588" indent="-128588">
              <a:lnSpc>
                <a:spcPct val="150000"/>
              </a:lnSpc>
              <a:buFont typeface="Arial" panose="020B0604020202020204" pitchFamily="34" charset="0"/>
              <a:buChar char="•"/>
            </a:pPr>
            <a:r>
              <a:rPr lang="en-US" sz="1800" dirty="0">
                <a:solidFill>
                  <a:schemeClr val="tx1"/>
                </a:solidFill>
                <a:latin typeface="Helvetica" pitchFamily="2" charset="0"/>
                <a:cs typeface="Adobe Devanagari" panose="02040503050201020203" pitchFamily="18" charset="0"/>
              </a:rPr>
              <a:t>Usually, the fear of disclosure is linked to “bottom line”</a:t>
            </a:r>
            <a:br>
              <a:rPr lang="en-US" sz="1800" dirty="0">
                <a:solidFill>
                  <a:schemeClr val="tx1"/>
                </a:solidFill>
                <a:latin typeface="Helvetica" pitchFamily="2" charset="0"/>
                <a:cs typeface="Adobe Devanagari" panose="02040503050201020203" pitchFamily="18" charset="0"/>
              </a:rPr>
            </a:br>
            <a:r>
              <a:rPr lang="en-US" sz="1800" dirty="0">
                <a:solidFill>
                  <a:schemeClr val="tx1"/>
                </a:solidFill>
                <a:latin typeface="Helvetica" pitchFamily="2" charset="0"/>
                <a:cs typeface="Adobe Devanagari" panose="02040503050201020203" pitchFamily="18" charset="0"/>
                <a:sym typeface="Wingdings" panose="05000000000000000000" pitchFamily="2" charset="2"/>
              </a:rPr>
              <a:t> the best remedy is recognizing that in multi-issue negotiations there is no single “bottom line”</a:t>
            </a:r>
          </a:p>
        </p:txBody>
      </p:sp>
      <p:sp>
        <p:nvSpPr>
          <p:cNvPr id="5" name="Rectangle 4">
            <a:extLst>
              <a:ext uri="{FF2B5EF4-FFF2-40B4-BE49-F238E27FC236}">
                <a16:creationId xmlns:a16="http://schemas.microsoft.com/office/drawing/2014/main" id="{804FF7E7-A5AF-769A-B9AD-87C080F76E36}"/>
              </a:ext>
            </a:extLst>
          </p:cNvPr>
          <p:cNvSpPr/>
          <p:nvPr/>
        </p:nvSpPr>
        <p:spPr>
          <a:xfrm>
            <a:off x="114349" y="1268738"/>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Substance</a:t>
            </a:r>
          </a:p>
        </p:txBody>
      </p:sp>
      <p:sp>
        <p:nvSpPr>
          <p:cNvPr id="6" name="Rectangle 5">
            <a:extLst>
              <a:ext uri="{FF2B5EF4-FFF2-40B4-BE49-F238E27FC236}">
                <a16:creationId xmlns:a16="http://schemas.microsoft.com/office/drawing/2014/main" id="{CA168601-C576-2BA8-D3DF-B57C2D8B2CF4}"/>
              </a:ext>
            </a:extLst>
          </p:cNvPr>
          <p:cNvSpPr/>
          <p:nvPr/>
        </p:nvSpPr>
        <p:spPr>
          <a:xfrm>
            <a:off x="114322" y="2777480"/>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Authority to commit</a:t>
            </a:r>
          </a:p>
        </p:txBody>
      </p:sp>
      <p:sp>
        <p:nvSpPr>
          <p:cNvPr id="7" name="Rectangle 6">
            <a:extLst>
              <a:ext uri="{FF2B5EF4-FFF2-40B4-BE49-F238E27FC236}">
                <a16:creationId xmlns:a16="http://schemas.microsoft.com/office/drawing/2014/main" id="{D5E8CA77-3AB3-2478-6A60-9534B06F1E6D}"/>
              </a:ext>
            </a:extLst>
          </p:cNvPr>
          <p:cNvSpPr/>
          <p:nvPr/>
        </p:nvSpPr>
        <p:spPr>
          <a:xfrm>
            <a:off x="114322" y="2023109"/>
            <a:ext cx="2468880" cy="685800"/>
          </a:xfrm>
          <a:prstGeom prst="rect">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lumMod val="75000"/>
                  </a:schemeClr>
                </a:solidFill>
                <a:latin typeface="Helvetica" pitchFamily="2" charset="0"/>
                <a:cs typeface="Adobe Devanagari" panose="02040503050201020203" pitchFamily="18" charset="0"/>
              </a:rPr>
              <a:t>Desired Outcome</a:t>
            </a:r>
          </a:p>
        </p:txBody>
      </p:sp>
      <p:sp>
        <p:nvSpPr>
          <p:cNvPr id="10" name="Rectangle 9">
            <a:extLst>
              <a:ext uri="{FF2B5EF4-FFF2-40B4-BE49-F238E27FC236}">
                <a16:creationId xmlns:a16="http://schemas.microsoft.com/office/drawing/2014/main" id="{99676C75-1A94-0CE4-97D8-1EB69977D908}"/>
              </a:ext>
            </a:extLst>
          </p:cNvPr>
          <p:cNvSpPr/>
          <p:nvPr/>
        </p:nvSpPr>
        <p:spPr>
          <a:xfrm>
            <a:off x="114322" y="3531852"/>
            <a:ext cx="2468880" cy="6858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Helvetica" pitchFamily="2" charset="0"/>
                <a:cs typeface="Adobe Devanagari" panose="02040503050201020203" pitchFamily="18" charset="0"/>
              </a:rPr>
              <a:t>Authority to communicate</a:t>
            </a:r>
          </a:p>
        </p:txBody>
      </p:sp>
    </p:spTree>
    <p:extLst>
      <p:ext uri="{BB962C8B-B14F-4D97-AF65-F5344CB8AC3E}">
        <p14:creationId xmlns:p14="http://schemas.microsoft.com/office/powerpoint/2010/main" val="23048880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Round I negotiations</a:t>
            </a:r>
          </a:p>
        </p:txBody>
      </p:sp>
      <p:sp>
        <p:nvSpPr>
          <p:cNvPr id="3" name="Text Placeholder 2">
            <a:extLst>
              <a:ext uri="{FF2B5EF4-FFF2-40B4-BE49-F238E27FC236}">
                <a16:creationId xmlns:a16="http://schemas.microsoft.com/office/drawing/2014/main" id="{6AA54EEF-8259-A54C-D2FC-DAAA1D3E6B0C}"/>
              </a:ext>
            </a:extLst>
          </p:cNvPr>
          <p:cNvSpPr>
            <a:spLocks noGrp="1"/>
          </p:cNvSpPr>
          <p:nvPr>
            <p:ph type="body" sz="quarter" idx="13"/>
          </p:nvPr>
        </p:nvSpPr>
        <p:spPr/>
        <p:txBody>
          <a:bodyPr>
            <a:normAutofit/>
          </a:bodyPr>
          <a:lstStyle/>
          <a:p>
            <a:pPr>
              <a:lnSpc>
                <a:spcPct val="120000"/>
              </a:lnSpc>
            </a:pPr>
            <a:r>
              <a:rPr lang="en-US" sz="2400" dirty="0">
                <a:solidFill>
                  <a:schemeClr val="tx1"/>
                </a:solidFill>
                <a:ea typeface="Source Sans Pro"/>
              </a:rPr>
              <a:t>Given everything we discussed, what do you take away with respect to designing a mandate?</a:t>
            </a:r>
          </a:p>
          <a:p>
            <a:pPr marL="342900" lvl="1" indent="0">
              <a:lnSpc>
                <a:spcPct val="120000"/>
              </a:lnSpc>
              <a:buNone/>
            </a:pPr>
            <a:endParaRPr lang="en-US" sz="2400" dirty="0">
              <a:solidFill>
                <a:schemeClr val="tx1"/>
              </a:solidFill>
              <a:ea typeface="Source Sans Pro"/>
            </a:endParaRPr>
          </a:p>
        </p:txBody>
      </p:sp>
    </p:spTree>
    <p:extLst>
      <p:ext uri="{BB962C8B-B14F-4D97-AF65-F5344CB8AC3E}">
        <p14:creationId xmlns:p14="http://schemas.microsoft.com/office/powerpoint/2010/main" val="166596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2DDEC-8F74-DC55-2418-3FFF127D9676}"/>
              </a:ext>
            </a:extLst>
          </p:cNvPr>
          <p:cNvSpPr>
            <a:spLocks noGrp="1"/>
          </p:cNvSpPr>
          <p:nvPr>
            <p:ph type="title"/>
          </p:nvPr>
        </p:nvSpPr>
        <p:spPr/>
        <p:txBody>
          <a:bodyPr/>
          <a:lstStyle/>
          <a:p>
            <a:r>
              <a:rPr lang="en-US" dirty="0"/>
              <a:t>Version 1</a:t>
            </a:r>
          </a:p>
        </p:txBody>
      </p:sp>
      <p:sp>
        <p:nvSpPr>
          <p:cNvPr id="3" name="Slide Number Placeholder 2">
            <a:extLst>
              <a:ext uri="{FF2B5EF4-FFF2-40B4-BE49-F238E27FC236}">
                <a16:creationId xmlns:a16="http://schemas.microsoft.com/office/drawing/2014/main" id="{9FEB5B24-0299-6090-D256-A5EB63FC8912}"/>
              </a:ext>
            </a:extLst>
          </p:cNvPr>
          <p:cNvSpPr>
            <a:spLocks noGrp="1"/>
          </p:cNvSpPr>
          <p:nvPr>
            <p:ph type="sldNum" idx="12"/>
          </p:nvPr>
        </p:nvSpPr>
        <p:spPr/>
        <p:txBody>
          <a:bodyPr>
            <a:normAutofit lnSpcReduction="10000"/>
          </a:bodyPr>
          <a:lstStyle/>
          <a:p>
            <a:pPr algn="r"/>
            <a:fld id="{00000000-1234-1234-1234-123412341234}" type="slidenum">
              <a:rPr lang="en" smtClean="0"/>
              <a:pPr algn="r"/>
              <a:t>5</a:t>
            </a:fld>
            <a:endParaRPr lang="en" dirty="0"/>
          </a:p>
        </p:txBody>
      </p:sp>
      <p:sp>
        <p:nvSpPr>
          <p:cNvPr id="4" name="Text Placeholder 3">
            <a:extLst>
              <a:ext uri="{FF2B5EF4-FFF2-40B4-BE49-F238E27FC236}">
                <a16:creationId xmlns:a16="http://schemas.microsoft.com/office/drawing/2014/main" id="{24066EDF-D237-9FD9-56C0-4E002F0EC5FD}"/>
              </a:ext>
            </a:extLst>
          </p:cNvPr>
          <p:cNvSpPr>
            <a:spLocks noGrp="1"/>
          </p:cNvSpPr>
          <p:nvPr>
            <p:ph type="body" sz="quarter" idx="13"/>
          </p:nvPr>
        </p:nvSpPr>
        <p:spPr/>
        <p:txBody>
          <a:bodyPr/>
          <a:lstStyle/>
          <a:p>
            <a:pPr marL="285750" indent="-285750">
              <a:buFont typeface="Arial" panose="020B0604020202020204" pitchFamily="34" charset="0"/>
              <a:buChar char="•"/>
            </a:pPr>
            <a:r>
              <a:rPr lang="en-US" dirty="0"/>
              <a:t>You should have received and prepared with</a:t>
            </a:r>
          </a:p>
          <a:p>
            <a:pPr marL="574675" lvl="1" indent="-285750"/>
            <a:r>
              <a:rPr lang="en-US" dirty="0"/>
              <a:t>General instructions outlining the scenario</a:t>
            </a:r>
          </a:p>
          <a:p>
            <a:pPr marL="574675" lvl="1" indent="-285750"/>
            <a:r>
              <a:rPr lang="en-US" dirty="0"/>
              <a:t>Instructions for the drafting team either for the US or Tuvalu, and</a:t>
            </a:r>
          </a:p>
          <a:p>
            <a:pPr marL="574675" lvl="1" indent="-285750"/>
            <a:r>
              <a:rPr lang="en-US" dirty="0"/>
              <a:t>Confidential Instructions for your eyes only</a:t>
            </a:r>
          </a:p>
        </p:txBody>
      </p:sp>
    </p:spTree>
    <p:extLst>
      <p:ext uri="{BB962C8B-B14F-4D97-AF65-F5344CB8AC3E}">
        <p14:creationId xmlns:p14="http://schemas.microsoft.com/office/powerpoint/2010/main" val="36429905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CA08F2-D2E3-BA5F-C28C-8807CC779DA8}"/>
              </a:ext>
            </a:extLst>
          </p:cNvPr>
          <p:cNvSpPr>
            <a:spLocks noGrp="1"/>
          </p:cNvSpPr>
          <p:nvPr>
            <p:ph sz="quarter" idx="13"/>
          </p:nvPr>
        </p:nvSpPr>
        <p:spPr/>
        <p:txBody>
          <a:bodyPr/>
          <a:lstStyle/>
          <a:p>
            <a:r>
              <a:rPr lang="en-US" dirty="0"/>
              <a:t>Zooming out</a:t>
            </a:r>
          </a:p>
        </p:txBody>
      </p:sp>
      <p:sp>
        <p:nvSpPr>
          <p:cNvPr id="2" name="Title 1">
            <a:extLst>
              <a:ext uri="{FF2B5EF4-FFF2-40B4-BE49-F238E27FC236}">
                <a16:creationId xmlns:a16="http://schemas.microsoft.com/office/drawing/2014/main" id="{DA254F19-F8E8-3B07-FEC8-616842E77CB1}"/>
              </a:ext>
            </a:extLst>
          </p:cNvPr>
          <p:cNvSpPr>
            <a:spLocks noGrp="1"/>
          </p:cNvSpPr>
          <p:nvPr>
            <p:ph type="title" idx="4294967295"/>
          </p:nvPr>
        </p:nvSpPr>
        <p:spPr>
          <a:xfrm>
            <a:off x="1257300" y="1984375"/>
            <a:ext cx="7886700" cy="995363"/>
          </a:xfrm>
        </p:spPr>
        <p:txBody>
          <a:bodyPr/>
          <a:lstStyle/>
          <a:p>
            <a:r>
              <a:rPr lang="en-US"/>
              <a:t>Zooming out</a:t>
            </a:r>
          </a:p>
        </p:txBody>
      </p:sp>
    </p:spTree>
    <p:extLst>
      <p:ext uri="{BB962C8B-B14F-4D97-AF65-F5344CB8AC3E}">
        <p14:creationId xmlns:p14="http://schemas.microsoft.com/office/powerpoint/2010/main" val="15702504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2C4ABF-58BA-E62F-0B06-6A4DE066B3F6}"/>
              </a:ext>
            </a:extLst>
          </p:cNvPr>
          <p:cNvSpPr/>
          <p:nvPr/>
        </p:nvSpPr>
        <p:spPr>
          <a:xfrm>
            <a:off x="1" y="1082180"/>
            <a:ext cx="9143999" cy="35233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p:txBody>
          <a:bodyPr/>
          <a:lstStyle/>
          <a:p>
            <a:r>
              <a:rPr lang="en-US"/>
              <a:t>Mandates we often see</a:t>
            </a:r>
          </a:p>
        </p:txBody>
      </p:sp>
      <p:pic>
        <p:nvPicPr>
          <p:cNvPr id="5" name="Graphic 4" descr="Bank outline">
            <a:extLst>
              <a:ext uri="{FF2B5EF4-FFF2-40B4-BE49-F238E27FC236}">
                <a16:creationId xmlns:a16="http://schemas.microsoft.com/office/drawing/2014/main" id="{BC8C0F01-FBB8-112C-779D-9FF474D611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0585" y="1350752"/>
            <a:ext cx="685800" cy="685800"/>
          </a:xfrm>
          <a:prstGeom prst="rect">
            <a:avLst/>
          </a:prstGeom>
        </p:spPr>
      </p:pic>
      <p:sp>
        <p:nvSpPr>
          <p:cNvPr id="8" name="Text Placeholder 2">
            <a:extLst>
              <a:ext uri="{FF2B5EF4-FFF2-40B4-BE49-F238E27FC236}">
                <a16:creationId xmlns:a16="http://schemas.microsoft.com/office/drawing/2014/main" id="{D8A3F80E-B70E-4680-5298-06B31D9DC0E4}"/>
              </a:ext>
            </a:extLst>
          </p:cNvPr>
          <p:cNvSpPr txBox="1">
            <a:spLocks/>
          </p:cNvSpPr>
          <p:nvPr/>
        </p:nvSpPr>
        <p:spPr>
          <a:xfrm>
            <a:off x="3698570" y="2609374"/>
            <a:ext cx="2035284" cy="960356"/>
          </a:xfrm>
          <a:prstGeom prst="rect">
            <a:avLst/>
          </a:prstGeom>
        </p:spPr>
        <p:txBody>
          <a:bodyPr vert="horz" lIns="68580" tIns="34290" rIns="68580" bIns="34290" rtlCol="0">
            <a:normAutofit fontScale="92500" lnSpcReduction="2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The negotiator as the representative to defend governmental positions </a:t>
            </a:r>
          </a:p>
        </p:txBody>
      </p:sp>
      <p:sp>
        <p:nvSpPr>
          <p:cNvPr id="10" name="Text Placeholder 2">
            <a:extLst>
              <a:ext uri="{FF2B5EF4-FFF2-40B4-BE49-F238E27FC236}">
                <a16:creationId xmlns:a16="http://schemas.microsoft.com/office/drawing/2014/main" id="{44C09B47-BB39-DED8-6759-75DD69EA5536}"/>
              </a:ext>
            </a:extLst>
          </p:cNvPr>
          <p:cNvSpPr txBox="1">
            <a:spLocks/>
          </p:cNvSpPr>
          <p:nvPr/>
        </p:nvSpPr>
        <p:spPr>
          <a:xfrm>
            <a:off x="254370" y="2000372"/>
            <a:ext cx="2616833" cy="345925"/>
          </a:xfrm>
          <a:prstGeom prst="rect">
            <a:avLst/>
          </a:prstGeom>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elvetica" pitchFamily="2" charset="0"/>
                <a:ea typeface="Source Sans Pro"/>
              </a:rPr>
              <a:t>Internal negotiations </a:t>
            </a:r>
          </a:p>
        </p:txBody>
      </p:sp>
      <p:sp>
        <p:nvSpPr>
          <p:cNvPr id="11" name="Text Placeholder 2">
            <a:extLst>
              <a:ext uri="{FF2B5EF4-FFF2-40B4-BE49-F238E27FC236}">
                <a16:creationId xmlns:a16="http://schemas.microsoft.com/office/drawing/2014/main" id="{C7AA47A1-5679-3BC5-262B-AA696C0C1A72}"/>
              </a:ext>
            </a:extLst>
          </p:cNvPr>
          <p:cNvSpPr txBox="1">
            <a:spLocks/>
          </p:cNvSpPr>
          <p:nvPr/>
        </p:nvSpPr>
        <p:spPr>
          <a:xfrm>
            <a:off x="388666" y="3803762"/>
            <a:ext cx="3142831" cy="883763"/>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latin typeface="Helvetica" pitchFamily="2" charset="0"/>
                <a:ea typeface="Source Sans Pro"/>
              </a:rPr>
              <a:t>Mandate focusing on communication and commitment: </a:t>
            </a:r>
          </a:p>
          <a:p>
            <a:pPr marL="0" indent="0">
              <a:lnSpc>
                <a:spcPct val="100000"/>
              </a:lnSpc>
              <a:spcBef>
                <a:spcPts val="0"/>
              </a:spcBef>
              <a:buNone/>
            </a:pPr>
            <a:r>
              <a:rPr lang="en-US" sz="1200" dirty="0">
                <a:latin typeface="Helvetica" pitchFamily="2" charset="0"/>
                <a:ea typeface="Source Sans Pro"/>
              </a:rPr>
              <a:t>What information to share?</a:t>
            </a:r>
          </a:p>
          <a:p>
            <a:pPr marL="0" indent="0">
              <a:lnSpc>
                <a:spcPct val="100000"/>
              </a:lnSpc>
              <a:spcBef>
                <a:spcPts val="0"/>
              </a:spcBef>
              <a:buNone/>
            </a:pPr>
            <a:r>
              <a:rPr lang="en-US" sz="1200" dirty="0">
                <a:latin typeface="Helvetica" pitchFamily="2" charset="0"/>
                <a:ea typeface="Source Sans Pro"/>
              </a:rPr>
              <a:t>When to commit? </a:t>
            </a:r>
          </a:p>
        </p:txBody>
      </p:sp>
      <p:pic>
        <p:nvPicPr>
          <p:cNvPr id="13" name="Picture 12" descr="Girl wearing martial arts uniform, standing with fists clench in combat pose">
            <a:extLst>
              <a:ext uri="{FF2B5EF4-FFF2-40B4-BE49-F238E27FC236}">
                <a16:creationId xmlns:a16="http://schemas.microsoft.com/office/drawing/2014/main" id="{2B86863F-B0ED-694B-57E7-AA883C7ADEF2}"/>
              </a:ext>
            </a:extLst>
          </p:cNvPr>
          <p:cNvPicPr>
            <a:picLocks noChangeAspect="1"/>
          </p:cNvPicPr>
          <p:nvPr/>
        </p:nvPicPr>
        <p:blipFill>
          <a:blip r:embed="rId5"/>
          <a:stretch>
            <a:fillRect/>
          </a:stretch>
        </p:blipFill>
        <p:spPr>
          <a:xfrm>
            <a:off x="3698570" y="1225614"/>
            <a:ext cx="1929524" cy="1287630"/>
          </a:xfrm>
          <a:prstGeom prst="rect">
            <a:avLst/>
          </a:prstGeom>
        </p:spPr>
      </p:pic>
      <p:sp>
        <p:nvSpPr>
          <p:cNvPr id="14" name="Text Placeholder 2">
            <a:extLst>
              <a:ext uri="{FF2B5EF4-FFF2-40B4-BE49-F238E27FC236}">
                <a16:creationId xmlns:a16="http://schemas.microsoft.com/office/drawing/2014/main" id="{2F10E77C-FD35-2ADB-912F-68AE68E63BB0}"/>
              </a:ext>
            </a:extLst>
          </p:cNvPr>
          <p:cNvSpPr txBox="1">
            <a:spLocks/>
          </p:cNvSpPr>
          <p:nvPr/>
        </p:nvSpPr>
        <p:spPr>
          <a:xfrm>
            <a:off x="6492220" y="2007910"/>
            <a:ext cx="2459717" cy="468192"/>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elvetica" pitchFamily="2" charset="0"/>
                <a:ea typeface="Source Sans Pro"/>
              </a:rPr>
              <a:t>External negotiations</a:t>
            </a:r>
          </a:p>
        </p:txBody>
      </p:sp>
      <p:pic>
        <p:nvPicPr>
          <p:cNvPr id="17" name="Graphic 16" descr="Handshake with solid fill">
            <a:extLst>
              <a:ext uri="{FF2B5EF4-FFF2-40B4-BE49-F238E27FC236}">
                <a16:creationId xmlns:a16="http://schemas.microsoft.com/office/drawing/2014/main" id="{D553350E-38FD-4617-C0B7-8C4A835CE8A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34479" y="1322110"/>
            <a:ext cx="685800" cy="685800"/>
          </a:xfrm>
          <a:prstGeom prst="rect">
            <a:avLst/>
          </a:prstGeom>
        </p:spPr>
      </p:pic>
      <p:sp>
        <p:nvSpPr>
          <p:cNvPr id="6" name="Text Placeholder 2">
            <a:extLst>
              <a:ext uri="{FF2B5EF4-FFF2-40B4-BE49-F238E27FC236}">
                <a16:creationId xmlns:a16="http://schemas.microsoft.com/office/drawing/2014/main" id="{F1865CBB-535C-99DD-CD78-832EA710E02C}"/>
              </a:ext>
            </a:extLst>
          </p:cNvPr>
          <p:cNvSpPr txBox="1">
            <a:spLocks/>
          </p:cNvSpPr>
          <p:nvPr/>
        </p:nvSpPr>
        <p:spPr>
          <a:xfrm>
            <a:off x="254369" y="2267147"/>
            <a:ext cx="2397413" cy="609207"/>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elvetica" pitchFamily="2" charset="0"/>
                <a:ea typeface="Source Sans Pro"/>
              </a:rPr>
              <a:t>Define positions and red lines</a:t>
            </a:r>
          </a:p>
        </p:txBody>
      </p:sp>
      <p:sp>
        <p:nvSpPr>
          <p:cNvPr id="12" name="Text Placeholder 2">
            <a:extLst>
              <a:ext uri="{FF2B5EF4-FFF2-40B4-BE49-F238E27FC236}">
                <a16:creationId xmlns:a16="http://schemas.microsoft.com/office/drawing/2014/main" id="{13BD7254-3269-57AD-CC68-774945BF2D02}"/>
              </a:ext>
            </a:extLst>
          </p:cNvPr>
          <p:cNvSpPr txBox="1">
            <a:spLocks/>
          </p:cNvSpPr>
          <p:nvPr/>
        </p:nvSpPr>
        <p:spPr>
          <a:xfrm>
            <a:off x="6492220" y="2243353"/>
            <a:ext cx="2459717" cy="846198"/>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elvetica" pitchFamily="2" charset="0"/>
                <a:ea typeface="Source Sans Pro"/>
              </a:rPr>
              <a:t>Get commitment! Reach an agreement in line with instructions!</a:t>
            </a:r>
          </a:p>
        </p:txBody>
      </p:sp>
      <p:sp>
        <p:nvSpPr>
          <p:cNvPr id="15" name="Text Placeholder 2">
            <a:extLst>
              <a:ext uri="{FF2B5EF4-FFF2-40B4-BE49-F238E27FC236}">
                <a16:creationId xmlns:a16="http://schemas.microsoft.com/office/drawing/2014/main" id="{6A1ED459-00A8-A99E-054C-677B0AFAE805}"/>
              </a:ext>
            </a:extLst>
          </p:cNvPr>
          <p:cNvSpPr txBox="1">
            <a:spLocks/>
          </p:cNvSpPr>
          <p:nvPr/>
        </p:nvSpPr>
        <p:spPr>
          <a:xfrm rot="1797391">
            <a:off x="2156670" y="1994683"/>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1</a:t>
            </a:r>
          </a:p>
        </p:txBody>
      </p:sp>
      <p:sp>
        <p:nvSpPr>
          <p:cNvPr id="19" name="Text Placeholder 2">
            <a:extLst>
              <a:ext uri="{FF2B5EF4-FFF2-40B4-BE49-F238E27FC236}">
                <a16:creationId xmlns:a16="http://schemas.microsoft.com/office/drawing/2014/main" id="{BC6CECBA-D9DD-9C7B-4F9E-20020F7292BE}"/>
              </a:ext>
            </a:extLst>
          </p:cNvPr>
          <p:cNvSpPr txBox="1">
            <a:spLocks/>
          </p:cNvSpPr>
          <p:nvPr/>
        </p:nvSpPr>
        <p:spPr>
          <a:xfrm rot="20043271">
            <a:off x="228553" y="3512058"/>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2</a:t>
            </a:r>
          </a:p>
        </p:txBody>
      </p:sp>
      <p:sp>
        <p:nvSpPr>
          <p:cNvPr id="20" name="Text Placeholder 2">
            <a:extLst>
              <a:ext uri="{FF2B5EF4-FFF2-40B4-BE49-F238E27FC236}">
                <a16:creationId xmlns:a16="http://schemas.microsoft.com/office/drawing/2014/main" id="{44773A9D-EB73-8D61-EFCE-9F51F61F3011}"/>
              </a:ext>
            </a:extLst>
          </p:cNvPr>
          <p:cNvSpPr txBox="1">
            <a:spLocks/>
          </p:cNvSpPr>
          <p:nvPr/>
        </p:nvSpPr>
        <p:spPr>
          <a:xfrm rot="2532465">
            <a:off x="8270039" y="1797745"/>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3</a:t>
            </a:r>
          </a:p>
        </p:txBody>
      </p:sp>
      <p:sp>
        <p:nvSpPr>
          <p:cNvPr id="21" name="Text Placeholder 2">
            <a:extLst>
              <a:ext uri="{FF2B5EF4-FFF2-40B4-BE49-F238E27FC236}">
                <a16:creationId xmlns:a16="http://schemas.microsoft.com/office/drawing/2014/main" id="{0C448D3B-07F7-D0FF-30DE-AA2A3587FA50}"/>
              </a:ext>
            </a:extLst>
          </p:cNvPr>
          <p:cNvSpPr txBox="1">
            <a:spLocks/>
          </p:cNvSpPr>
          <p:nvPr/>
        </p:nvSpPr>
        <p:spPr>
          <a:xfrm>
            <a:off x="5234087" y="4138169"/>
            <a:ext cx="3717850" cy="343612"/>
          </a:xfrm>
          <a:prstGeom prst="rect">
            <a:avLst/>
          </a:prstGeom>
        </p:spPr>
        <p:txBody>
          <a:bodyPr vert="horz" lIns="68580" tIns="34290" rIns="68580" bIns="34290" rtlCol="0">
            <a:normAutofit fontScale="925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latin typeface="Helvetica" pitchFamily="2" charset="0"/>
                <a:ea typeface="Source Sans Pro"/>
              </a:rPr>
              <a:t>If there are several rounds of negotiation…</a:t>
            </a:r>
          </a:p>
        </p:txBody>
      </p:sp>
      <p:sp>
        <p:nvSpPr>
          <p:cNvPr id="22" name="Text Placeholder 2">
            <a:extLst>
              <a:ext uri="{FF2B5EF4-FFF2-40B4-BE49-F238E27FC236}">
                <a16:creationId xmlns:a16="http://schemas.microsoft.com/office/drawing/2014/main" id="{F739ADE6-29E7-0075-2DE7-E46BCD9F3CE9}"/>
              </a:ext>
            </a:extLst>
          </p:cNvPr>
          <p:cNvSpPr txBox="1">
            <a:spLocks/>
          </p:cNvSpPr>
          <p:nvPr/>
        </p:nvSpPr>
        <p:spPr>
          <a:xfrm rot="2532465">
            <a:off x="8343682" y="2596619"/>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4</a:t>
            </a:r>
          </a:p>
        </p:txBody>
      </p:sp>
      <p:sp>
        <p:nvSpPr>
          <p:cNvPr id="23" name="Text Placeholder 2">
            <a:extLst>
              <a:ext uri="{FF2B5EF4-FFF2-40B4-BE49-F238E27FC236}">
                <a16:creationId xmlns:a16="http://schemas.microsoft.com/office/drawing/2014/main" id="{A08C4401-E08E-61FB-F50B-9FACB50361FB}"/>
              </a:ext>
            </a:extLst>
          </p:cNvPr>
          <p:cNvSpPr txBox="1">
            <a:spLocks/>
          </p:cNvSpPr>
          <p:nvPr/>
        </p:nvSpPr>
        <p:spPr>
          <a:xfrm rot="2532465">
            <a:off x="8305518" y="2971458"/>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5</a:t>
            </a:r>
          </a:p>
        </p:txBody>
      </p:sp>
      <p:sp>
        <p:nvSpPr>
          <p:cNvPr id="24" name="Text Placeholder 2">
            <a:extLst>
              <a:ext uri="{FF2B5EF4-FFF2-40B4-BE49-F238E27FC236}">
                <a16:creationId xmlns:a16="http://schemas.microsoft.com/office/drawing/2014/main" id="{39C0029A-21E0-FCE7-0DCB-636C85F15E52}"/>
              </a:ext>
            </a:extLst>
          </p:cNvPr>
          <p:cNvSpPr txBox="1">
            <a:spLocks/>
          </p:cNvSpPr>
          <p:nvPr/>
        </p:nvSpPr>
        <p:spPr>
          <a:xfrm rot="2532465">
            <a:off x="8234616" y="3349346"/>
            <a:ext cx="617213" cy="350747"/>
          </a:xfrm>
          <a:prstGeom prst="rect">
            <a:avLst/>
          </a:prstGeom>
        </p:spPr>
        <p:txBody>
          <a:bodyPr vert="horz" lIns="68580" tIns="34290" rIns="68580" bIns="34290" rtlCol="0">
            <a:normAutofit fontScale="85000" lnSpcReduction="1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Step 6</a:t>
            </a:r>
          </a:p>
        </p:txBody>
      </p:sp>
    </p:spTree>
    <p:extLst>
      <p:ext uri="{BB962C8B-B14F-4D97-AF65-F5344CB8AC3E}">
        <p14:creationId xmlns:p14="http://schemas.microsoft.com/office/powerpoint/2010/main" val="392415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6" grpId="0"/>
      <p:bldP spid="12" grpId="0"/>
      <p:bldP spid="15" grpId="0"/>
      <p:bldP spid="19" grpId="0"/>
      <p:bldP spid="20" grpId="0"/>
      <p:bldP spid="21" grpId="0"/>
      <p:bldP spid="22" grpId="0"/>
      <p:bldP spid="23" grpId="0"/>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6FA7D-A63D-F7A4-F549-144AEBEB0FBF}"/>
              </a:ext>
            </a:extLst>
          </p:cNvPr>
          <p:cNvSpPr>
            <a:spLocks noGrp="1"/>
          </p:cNvSpPr>
          <p:nvPr>
            <p:ph type="title"/>
          </p:nvPr>
        </p:nvSpPr>
        <p:spPr/>
        <p:txBody>
          <a:bodyPr/>
          <a:lstStyle/>
          <a:p>
            <a:r>
              <a:rPr lang="en-US"/>
              <a:t>Problems</a:t>
            </a:r>
          </a:p>
        </p:txBody>
      </p:sp>
      <p:sp>
        <p:nvSpPr>
          <p:cNvPr id="3" name="Text Placeholder 2">
            <a:extLst>
              <a:ext uri="{FF2B5EF4-FFF2-40B4-BE49-F238E27FC236}">
                <a16:creationId xmlns:a16="http://schemas.microsoft.com/office/drawing/2014/main" id="{966F478C-DF8F-DE5A-E976-AAE0143A00CE}"/>
              </a:ext>
            </a:extLst>
          </p:cNvPr>
          <p:cNvSpPr>
            <a:spLocks noGrp="1"/>
          </p:cNvSpPr>
          <p:nvPr>
            <p:ph type="body" sz="quarter" idx="13"/>
          </p:nvPr>
        </p:nvSpPr>
        <p:spPr/>
        <p:txBody>
          <a:bodyPr>
            <a:normAutofit/>
          </a:bodyPr>
          <a:lstStyle/>
          <a:p>
            <a:r>
              <a:rPr lang="en-US" dirty="0"/>
              <a:t>Often leads to suboptimal outcomes that are in line with instructions </a:t>
            </a:r>
            <a:br>
              <a:rPr lang="en-US" dirty="0"/>
            </a:br>
            <a:r>
              <a:rPr lang="en-US" dirty="0">
                <a:sym typeface="Wingdings" panose="05000000000000000000" pitchFamily="2" charset="2"/>
              </a:rPr>
              <a:t> No deal is considered a failure</a:t>
            </a:r>
            <a:br>
              <a:rPr lang="en-US" dirty="0">
                <a:sym typeface="Wingdings" panose="05000000000000000000" pitchFamily="2" charset="2"/>
              </a:rPr>
            </a:br>
            <a:r>
              <a:rPr lang="en-US" dirty="0">
                <a:sym typeface="Wingdings" panose="05000000000000000000" pitchFamily="2" charset="2"/>
              </a:rPr>
              <a:t> </a:t>
            </a:r>
            <a:r>
              <a:rPr lang="en-US" dirty="0"/>
              <a:t>Any deal (even a bad one) within the instructions is considered a success</a:t>
            </a:r>
          </a:p>
          <a:p>
            <a:r>
              <a:rPr lang="en-US" sz="1800" dirty="0"/>
              <a:t>Compartmentalization of Internal and External means loss of quality</a:t>
            </a:r>
            <a:br>
              <a:rPr lang="en-US" sz="1800" dirty="0"/>
            </a:br>
            <a:r>
              <a:rPr lang="en-US" sz="1800" dirty="0">
                <a:sym typeface="Wingdings" panose="05000000000000000000" pitchFamily="2" charset="2"/>
              </a:rPr>
              <a:t> “</a:t>
            </a:r>
            <a:r>
              <a:rPr lang="en-US" sz="1800" i="1" dirty="0"/>
              <a:t>highly structured divisions between internal and external negotiations tends to restrict the contribution of knowledgeable people to what each can do within a carefully prescribed role</a:t>
            </a:r>
            <a:r>
              <a:rPr lang="en-US" sz="1800" dirty="0"/>
              <a:t>” (Roger Fisher)</a:t>
            </a:r>
          </a:p>
          <a:p>
            <a:endParaRPr lang="en-US" dirty="0"/>
          </a:p>
          <a:p>
            <a:endParaRPr lang="en-US" dirty="0"/>
          </a:p>
        </p:txBody>
      </p:sp>
    </p:spTree>
    <p:extLst>
      <p:ext uri="{BB962C8B-B14F-4D97-AF65-F5344CB8AC3E}">
        <p14:creationId xmlns:p14="http://schemas.microsoft.com/office/powerpoint/2010/main" val="3150313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D38D9B-6996-5291-18AE-739AA1E40C4E}"/>
              </a:ext>
            </a:extLst>
          </p:cNvPr>
          <p:cNvSpPr/>
          <p:nvPr/>
        </p:nvSpPr>
        <p:spPr>
          <a:xfrm>
            <a:off x="1" y="1082180"/>
            <a:ext cx="9143999" cy="35233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0" name="Picture 19" descr="Cartoon a cartoon of a person holding a magnifying glass&#10;&#10;Description automatically generated">
            <a:extLst>
              <a:ext uri="{FF2B5EF4-FFF2-40B4-BE49-F238E27FC236}">
                <a16:creationId xmlns:a16="http://schemas.microsoft.com/office/drawing/2014/main" id="{D9ACECAE-DDF1-5698-75FD-013C13F6AF8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316749" y="1719313"/>
            <a:ext cx="807181" cy="656843"/>
          </a:xfrm>
          <a:prstGeom prst="rect">
            <a:avLst/>
          </a:prstGeom>
        </p:spPr>
      </p:pic>
      <p:sp>
        <p:nvSpPr>
          <p:cNvPr id="2" name="Title 1">
            <a:extLst>
              <a:ext uri="{FF2B5EF4-FFF2-40B4-BE49-F238E27FC236}">
                <a16:creationId xmlns:a16="http://schemas.microsoft.com/office/drawing/2014/main" id="{6FD76249-2C11-6A83-CDE7-57398583BE9B}"/>
              </a:ext>
            </a:extLst>
          </p:cNvPr>
          <p:cNvSpPr>
            <a:spLocks noGrp="1"/>
          </p:cNvSpPr>
          <p:nvPr>
            <p:ph type="title"/>
          </p:nvPr>
        </p:nvSpPr>
        <p:spPr>
          <a:xfrm>
            <a:off x="291447" y="167902"/>
            <a:ext cx="8520600" cy="572700"/>
          </a:xfrm>
        </p:spPr>
        <p:txBody>
          <a:bodyPr>
            <a:normAutofit fontScale="90000"/>
          </a:bodyPr>
          <a:lstStyle/>
          <a:p>
            <a:r>
              <a:rPr lang="en-US" dirty="0"/>
              <a:t>Dynamic mandates with the role of the negotiator evolving over the course of the negotiation</a:t>
            </a:r>
          </a:p>
        </p:txBody>
      </p:sp>
      <p:sp>
        <p:nvSpPr>
          <p:cNvPr id="8" name="Text Placeholder 2">
            <a:extLst>
              <a:ext uri="{FF2B5EF4-FFF2-40B4-BE49-F238E27FC236}">
                <a16:creationId xmlns:a16="http://schemas.microsoft.com/office/drawing/2014/main" id="{D8A3F80E-B70E-4680-5298-06B31D9DC0E4}"/>
              </a:ext>
            </a:extLst>
          </p:cNvPr>
          <p:cNvSpPr txBox="1">
            <a:spLocks/>
          </p:cNvSpPr>
          <p:nvPr/>
        </p:nvSpPr>
        <p:spPr>
          <a:xfrm>
            <a:off x="3179130" y="3162364"/>
            <a:ext cx="3227845" cy="883763"/>
          </a:xfrm>
          <a:prstGeom prst="rect">
            <a:avLst/>
          </a:prstGeom>
        </p:spPr>
        <p:txBody>
          <a:bodyPr vert="horz" lIns="68580" tIns="34290" rIns="68580" bIns="34290" rtlCol="0">
            <a:normAutofit fontScale="85000" lnSpcReduction="2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The negotiator as the supporter to help uncover information, understand interests, craft options, and help enact them</a:t>
            </a:r>
          </a:p>
        </p:txBody>
      </p:sp>
      <p:pic>
        <p:nvPicPr>
          <p:cNvPr id="17" name="Graphic 16" descr="Handshake with solid fill">
            <a:extLst>
              <a:ext uri="{FF2B5EF4-FFF2-40B4-BE49-F238E27FC236}">
                <a16:creationId xmlns:a16="http://schemas.microsoft.com/office/drawing/2014/main" id="{D553350E-38FD-4617-C0B7-8C4A835CE8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2186" y="1626294"/>
            <a:ext cx="685800" cy="685800"/>
          </a:xfrm>
          <a:prstGeom prst="rect">
            <a:avLst/>
          </a:prstGeom>
        </p:spPr>
      </p:pic>
      <p:pic>
        <p:nvPicPr>
          <p:cNvPr id="7" name="Picture 6" descr="Crumpled paper light bulb">
            <a:extLst>
              <a:ext uri="{FF2B5EF4-FFF2-40B4-BE49-F238E27FC236}">
                <a16:creationId xmlns:a16="http://schemas.microsoft.com/office/drawing/2014/main" id="{324DF03C-400C-3F01-32EE-25C5C470EBA8}"/>
              </a:ext>
            </a:extLst>
          </p:cNvPr>
          <p:cNvPicPr>
            <a:picLocks noChangeAspect="1"/>
          </p:cNvPicPr>
          <p:nvPr/>
        </p:nvPicPr>
        <p:blipFill>
          <a:blip r:embed="rId7"/>
          <a:stretch>
            <a:fillRect/>
          </a:stretch>
        </p:blipFill>
        <p:spPr>
          <a:xfrm>
            <a:off x="3676960" y="2282895"/>
            <a:ext cx="1247737" cy="831824"/>
          </a:xfrm>
          <a:prstGeom prst="rect">
            <a:avLst/>
          </a:prstGeom>
        </p:spPr>
      </p:pic>
      <p:pic>
        <p:nvPicPr>
          <p:cNvPr id="15" name="Picture 14" descr="Woman writing on sticky note">
            <a:extLst>
              <a:ext uri="{FF2B5EF4-FFF2-40B4-BE49-F238E27FC236}">
                <a16:creationId xmlns:a16="http://schemas.microsoft.com/office/drawing/2014/main" id="{C862FFAF-C5B2-69BD-A00B-C139F518FA13}"/>
              </a:ext>
            </a:extLst>
          </p:cNvPr>
          <p:cNvPicPr>
            <a:picLocks noChangeAspect="1"/>
          </p:cNvPicPr>
          <p:nvPr/>
        </p:nvPicPr>
        <p:blipFill>
          <a:blip r:embed="rId8"/>
          <a:stretch>
            <a:fillRect/>
          </a:stretch>
        </p:blipFill>
        <p:spPr>
          <a:xfrm>
            <a:off x="4181449" y="1496686"/>
            <a:ext cx="1365788" cy="910525"/>
          </a:xfrm>
          <a:prstGeom prst="rect">
            <a:avLst/>
          </a:prstGeom>
        </p:spPr>
      </p:pic>
      <p:sp>
        <p:nvSpPr>
          <p:cNvPr id="22" name="Text Placeholder 2">
            <a:extLst>
              <a:ext uri="{FF2B5EF4-FFF2-40B4-BE49-F238E27FC236}">
                <a16:creationId xmlns:a16="http://schemas.microsoft.com/office/drawing/2014/main" id="{DFF27946-B92B-8601-E5F7-727E5A6E8007}"/>
              </a:ext>
            </a:extLst>
          </p:cNvPr>
          <p:cNvSpPr txBox="1">
            <a:spLocks/>
          </p:cNvSpPr>
          <p:nvPr/>
        </p:nvSpPr>
        <p:spPr>
          <a:xfrm>
            <a:off x="304493" y="2278504"/>
            <a:ext cx="2616833" cy="345925"/>
          </a:xfrm>
          <a:prstGeom prst="rect">
            <a:avLst/>
          </a:prstGeom>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500" dirty="0">
                <a:latin typeface="Helvetica" pitchFamily="2" charset="0"/>
                <a:ea typeface="Source Sans Pro"/>
              </a:rPr>
              <a:t>Internal negotiations </a:t>
            </a:r>
          </a:p>
        </p:txBody>
      </p:sp>
      <p:sp>
        <p:nvSpPr>
          <p:cNvPr id="23" name="Text Placeholder 2">
            <a:extLst>
              <a:ext uri="{FF2B5EF4-FFF2-40B4-BE49-F238E27FC236}">
                <a16:creationId xmlns:a16="http://schemas.microsoft.com/office/drawing/2014/main" id="{F95B2BF8-8841-3F2B-A6B3-E7980508F191}"/>
              </a:ext>
            </a:extLst>
          </p:cNvPr>
          <p:cNvSpPr txBox="1">
            <a:spLocks/>
          </p:cNvSpPr>
          <p:nvPr/>
        </p:nvSpPr>
        <p:spPr>
          <a:xfrm>
            <a:off x="6431196" y="2265430"/>
            <a:ext cx="2459717" cy="468192"/>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500" dirty="0">
                <a:latin typeface="Helvetica" pitchFamily="2" charset="0"/>
                <a:ea typeface="Source Sans Pro"/>
              </a:rPr>
              <a:t>External negotiations</a:t>
            </a:r>
          </a:p>
        </p:txBody>
      </p:sp>
      <p:sp>
        <p:nvSpPr>
          <p:cNvPr id="24" name="Arrow: Curved Down 23">
            <a:extLst>
              <a:ext uri="{FF2B5EF4-FFF2-40B4-BE49-F238E27FC236}">
                <a16:creationId xmlns:a16="http://schemas.microsoft.com/office/drawing/2014/main" id="{7A72E0A1-32A6-3C68-4C83-8FBDD736E780}"/>
              </a:ext>
            </a:extLst>
          </p:cNvPr>
          <p:cNvSpPr/>
          <p:nvPr/>
        </p:nvSpPr>
        <p:spPr>
          <a:xfrm rot="2304782" flipV="1">
            <a:off x="1065402" y="3272229"/>
            <a:ext cx="2210119" cy="45965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sp>
        <p:nvSpPr>
          <p:cNvPr id="26" name="Arrow: Curved Down 25">
            <a:extLst>
              <a:ext uri="{FF2B5EF4-FFF2-40B4-BE49-F238E27FC236}">
                <a16:creationId xmlns:a16="http://schemas.microsoft.com/office/drawing/2014/main" id="{0EE46B17-CBAB-65E6-BC3E-4E6AC6C416B5}"/>
              </a:ext>
            </a:extLst>
          </p:cNvPr>
          <p:cNvSpPr/>
          <p:nvPr/>
        </p:nvSpPr>
        <p:spPr>
          <a:xfrm rot="19716385" flipV="1">
            <a:off x="5922821" y="3240802"/>
            <a:ext cx="2210119" cy="45965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sp>
        <p:nvSpPr>
          <p:cNvPr id="29" name="Arrow: Curved Down 28">
            <a:extLst>
              <a:ext uri="{FF2B5EF4-FFF2-40B4-BE49-F238E27FC236}">
                <a16:creationId xmlns:a16="http://schemas.microsoft.com/office/drawing/2014/main" id="{0917D17A-C29B-67C2-A3CB-8613016A06C8}"/>
              </a:ext>
            </a:extLst>
          </p:cNvPr>
          <p:cNvSpPr/>
          <p:nvPr/>
        </p:nvSpPr>
        <p:spPr>
          <a:xfrm rot="9763801" flipV="1">
            <a:off x="1423966" y="1388158"/>
            <a:ext cx="2403293" cy="469361"/>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pic>
        <p:nvPicPr>
          <p:cNvPr id="5" name="Graphic 4" descr="Bank outline">
            <a:extLst>
              <a:ext uri="{FF2B5EF4-FFF2-40B4-BE49-F238E27FC236}">
                <a16:creationId xmlns:a16="http://schemas.microsoft.com/office/drawing/2014/main" id="{BC8C0F01-FBB8-112C-779D-9FF474D611A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4493" y="1680117"/>
            <a:ext cx="685800" cy="685800"/>
          </a:xfrm>
          <a:prstGeom prst="rect">
            <a:avLst/>
          </a:prstGeom>
        </p:spPr>
      </p:pic>
    </p:spTree>
    <p:extLst>
      <p:ext uri="{BB962C8B-B14F-4D97-AF65-F5344CB8AC3E}">
        <p14:creationId xmlns:p14="http://schemas.microsoft.com/office/powerpoint/2010/main" val="23172186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30914-9C42-1337-8E0F-4287C9D39C4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60773A0-6DE9-A4AA-A3EF-42E6DF99362B}"/>
              </a:ext>
            </a:extLst>
          </p:cNvPr>
          <p:cNvSpPr/>
          <p:nvPr/>
        </p:nvSpPr>
        <p:spPr>
          <a:xfrm>
            <a:off x="1" y="1082180"/>
            <a:ext cx="9143999" cy="35233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p>
        </p:txBody>
      </p:sp>
      <p:pic>
        <p:nvPicPr>
          <p:cNvPr id="20" name="Picture 19" descr="Cartoon a cartoon of a person holding a magnifying glass&#10;&#10;Description automatically generated">
            <a:extLst>
              <a:ext uri="{FF2B5EF4-FFF2-40B4-BE49-F238E27FC236}">
                <a16:creationId xmlns:a16="http://schemas.microsoft.com/office/drawing/2014/main" id="{762339D7-DF92-8E31-D78F-AF31AEC0704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316749" y="1719313"/>
            <a:ext cx="807181" cy="656843"/>
          </a:xfrm>
          <a:prstGeom prst="rect">
            <a:avLst/>
          </a:prstGeom>
        </p:spPr>
      </p:pic>
      <p:sp>
        <p:nvSpPr>
          <p:cNvPr id="2" name="Title 1">
            <a:extLst>
              <a:ext uri="{FF2B5EF4-FFF2-40B4-BE49-F238E27FC236}">
                <a16:creationId xmlns:a16="http://schemas.microsoft.com/office/drawing/2014/main" id="{69D977D4-E338-61ED-89BD-955285AE1A25}"/>
              </a:ext>
            </a:extLst>
          </p:cNvPr>
          <p:cNvSpPr>
            <a:spLocks noGrp="1"/>
          </p:cNvSpPr>
          <p:nvPr>
            <p:ph type="title"/>
          </p:nvPr>
        </p:nvSpPr>
        <p:spPr>
          <a:xfrm>
            <a:off x="291447" y="167902"/>
            <a:ext cx="8520600" cy="572700"/>
          </a:xfrm>
        </p:spPr>
        <p:txBody>
          <a:bodyPr>
            <a:normAutofit fontScale="90000"/>
          </a:bodyPr>
          <a:lstStyle/>
          <a:p>
            <a:r>
              <a:rPr lang="en-US" dirty="0"/>
              <a:t>Dynamic mandates with the role of the negotiator evolving over the course of the negotiation</a:t>
            </a:r>
          </a:p>
        </p:txBody>
      </p:sp>
      <p:sp>
        <p:nvSpPr>
          <p:cNvPr id="8" name="Text Placeholder 2">
            <a:extLst>
              <a:ext uri="{FF2B5EF4-FFF2-40B4-BE49-F238E27FC236}">
                <a16:creationId xmlns:a16="http://schemas.microsoft.com/office/drawing/2014/main" id="{5FCA73AE-0BF8-0AA6-CD0B-43BB09A8B1B2}"/>
              </a:ext>
            </a:extLst>
          </p:cNvPr>
          <p:cNvSpPr txBox="1">
            <a:spLocks/>
          </p:cNvSpPr>
          <p:nvPr/>
        </p:nvSpPr>
        <p:spPr>
          <a:xfrm>
            <a:off x="3179130" y="3162364"/>
            <a:ext cx="3227845" cy="883763"/>
          </a:xfrm>
          <a:prstGeom prst="rect">
            <a:avLst/>
          </a:prstGeom>
        </p:spPr>
        <p:txBody>
          <a:bodyPr vert="horz" lIns="68580" tIns="34290" rIns="68580" bIns="34290" rtlCol="0">
            <a:normAutofit fontScale="85000" lnSpcReduction="20000"/>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500" dirty="0">
                <a:solidFill>
                  <a:srgbClr val="C00000"/>
                </a:solidFill>
                <a:latin typeface="Helvetica" pitchFamily="2" charset="0"/>
                <a:ea typeface="Source Sans Pro"/>
              </a:rPr>
              <a:t>The negotiator as the supporter to help uncover information, understand interests, craft options, and help enact them</a:t>
            </a:r>
          </a:p>
        </p:txBody>
      </p:sp>
      <p:pic>
        <p:nvPicPr>
          <p:cNvPr id="17" name="Graphic 16" descr="Handshake with solid fill">
            <a:extLst>
              <a:ext uri="{FF2B5EF4-FFF2-40B4-BE49-F238E27FC236}">
                <a16:creationId xmlns:a16="http://schemas.microsoft.com/office/drawing/2014/main" id="{6883BD78-B21D-CD95-97E9-1646EC89C01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2186" y="1626294"/>
            <a:ext cx="685800" cy="685800"/>
          </a:xfrm>
          <a:prstGeom prst="rect">
            <a:avLst/>
          </a:prstGeom>
        </p:spPr>
      </p:pic>
      <p:pic>
        <p:nvPicPr>
          <p:cNvPr id="7" name="Picture 6" descr="Crumpled paper light bulb">
            <a:extLst>
              <a:ext uri="{FF2B5EF4-FFF2-40B4-BE49-F238E27FC236}">
                <a16:creationId xmlns:a16="http://schemas.microsoft.com/office/drawing/2014/main" id="{BAE06AF7-241F-4FB8-D427-63617AA3DE18}"/>
              </a:ext>
            </a:extLst>
          </p:cNvPr>
          <p:cNvPicPr>
            <a:picLocks noChangeAspect="1"/>
          </p:cNvPicPr>
          <p:nvPr/>
        </p:nvPicPr>
        <p:blipFill>
          <a:blip r:embed="rId7"/>
          <a:stretch>
            <a:fillRect/>
          </a:stretch>
        </p:blipFill>
        <p:spPr>
          <a:xfrm>
            <a:off x="3676960" y="2282895"/>
            <a:ext cx="1247737" cy="831824"/>
          </a:xfrm>
          <a:prstGeom prst="rect">
            <a:avLst/>
          </a:prstGeom>
        </p:spPr>
      </p:pic>
      <p:pic>
        <p:nvPicPr>
          <p:cNvPr id="15" name="Picture 14" descr="Woman writing on sticky note">
            <a:extLst>
              <a:ext uri="{FF2B5EF4-FFF2-40B4-BE49-F238E27FC236}">
                <a16:creationId xmlns:a16="http://schemas.microsoft.com/office/drawing/2014/main" id="{37D30036-69F1-ECB7-F7F1-FE559914085A}"/>
              </a:ext>
            </a:extLst>
          </p:cNvPr>
          <p:cNvPicPr>
            <a:picLocks noChangeAspect="1"/>
          </p:cNvPicPr>
          <p:nvPr/>
        </p:nvPicPr>
        <p:blipFill>
          <a:blip r:embed="rId8"/>
          <a:stretch>
            <a:fillRect/>
          </a:stretch>
        </p:blipFill>
        <p:spPr>
          <a:xfrm>
            <a:off x="4181449" y="1496686"/>
            <a:ext cx="1365788" cy="910525"/>
          </a:xfrm>
          <a:prstGeom prst="rect">
            <a:avLst/>
          </a:prstGeom>
        </p:spPr>
      </p:pic>
      <p:sp>
        <p:nvSpPr>
          <p:cNvPr id="22" name="Text Placeholder 2">
            <a:extLst>
              <a:ext uri="{FF2B5EF4-FFF2-40B4-BE49-F238E27FC236}">
                <a16:creationId xmlns:a16="http://schemas.microsoft.com/office/drawing/2014/main" id="{63FA1680-9F7B-E20F-3566-385708DA58C0}"/>
              </a:ext>
            </a:extLst>
          </p:cNvPr>
          <p:cNvSpPr txBox="1">
            <a:spLocks/>
          </p:cNvSpPr>
          <p:nvPr/>
        </p:nvSpPr>
        <p:spPr>
          <a:xfrm>
            <a:off x="304493" y="2278504"/>
            <a:ext cx="2616833" cy="345925"/>
          </a:xfrm>
          <a:prstGeom prst="rect">
            <a:avLst/>
          </a:prstGeom>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500" dirty="0">
                <a:latin typeface="Helvetica" pitchFamily="2" charset="0"/>
                <a:ea typeface="Source Sans Pro"/>
              </a:rPr>
              <a:t>Internal negotiations </a:t>
            </a:r>
          </a:p>
        </p:txBody>
      </p:sp>
      <p:sp>
        <p:nvSpPr>
          <p:cNvPr id="23" name="Text Placeholder 2">
            <a:extLst>
              <a:ext uri="{FF2B5EF4-FFF2-40B4-BE49-F238E27FC236}">
                <a16:creationId xmlns:a16="http://schemas.microsoft.com/office/drawing/2014/main" id="{3070E560-A721-4BDA-2BDB-9006AEC8D4F6}"/>
              </a:ext>
            </a:extLst>
          </p:cNvPr>
          <p:cNvSpPr txBox="1">
            <a:spLocks/>
          </p:cNvSpPr>
          <p:nvPr/>
        </p:nvSpPr>
        <p:spPr>
          <a:xfrm>
            <a:off x="6431196" y="2265430"/>
            <a:ext cx="2459717" cy="468192"/>
          </a:xfrm>
          <a:prstGeom prst="rect">
            <a:avLst/>
          </a:prstGeom>
        </p:spPr>
        <p:txBody>
          <a:bodyPr vert="horz" lIns="68580" tIns="34290" rIns="68580" bIns="34290" rtlCol="0">
            <a:norm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500" dirty="0">
                <a:latin typeface="Helvetica" pitchFamily="2" charset="0"/>
                <a:ea typeface="Source Sans Pro"/>
              </a:rPr>
              <a:t>External negotiations</a:t>
            </a:r>
          </a:p>
        </p:txBody>
      </p:sp>
      <p:sp>
        <p:nvSpPr>
          <p:cNvPr id="24" name="Arrow: Curved Down 23">
            <a:extLst>
              <a:ext uri="{FF2B5EF4-FFF2-40B4-BE49-F238E27FC236}">
                <a16:creationId xmlns:a16="http://schemas.microsoft.com/office/drawing/2014/main" id="{073AD19F-7284-3AC4-864D-3AB87C3B0A0D}"/>
              </a:ext>
            </a:extLst>
          </p:cNvPr>
          <p:cNvSpPr/>
          <p:nvPr/>
        </p:nvSpPr>
        <p:spPr>
          <a:xfrm rot="2304782" flipV="1">
            <a:off x="1065402" y="3272229"/>
            <a:ext cx="2210119" cy="45965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sp>
        <p:nvSpPr>
          <p:cNvPr id="26" name="Arrow: Curved Down 25">
            <a:extLst>
              <a:ext uri="{FF2B5EF4-FFF2-40B4-BE49-F238E27FC236}">
                <a16:creationId xmlns:a16="http://schemas.microsoft.com/office/drawing/2014/main" id="{F8656859-1563-232D-7CE4-A8C1EDAD1C7B}"/>
              </a:ext>
            </a:extLst>
          </p:cNvPr>
          <p:cNvSpPr/>
          <p:nvPr/>
        </p:nvSpPr>
        <p:spPr>
          <a:xfrm rot="19716385" flipV="1">
            <a:off x="5922821" y="3240802"/>
            <a:ext cx="2210119" cy="45965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sp>
        <p:nvSpPr>
          <p:cNvPr id="29" name="Arrow: Curved Down 28">
            <a:extLst>
              <a:ext uri="{FF2B5EF4-FFF2-40B4-BE49-F238E27FC236}">
                <a16:creationId xmlns:a16="http://schemas.microsoft.com/office/drawing/2014/main" id="{FAFD4AAB-D8A3-8281-91A3-8EB977B91D72}"/>
              </a:ext>
            </a:extLst>
          </p:cNvPr>
          <p:cNvSpPr/>
          <p:nvPr/>
        </p:nvSpPr>
        <p:spPr>
          <a:xfrm rot="9763801" flipV="1">
            <a:off x="1423966" y="1388158"/>
            <a:ext cx="2403293" cy="469361"/>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pic>
        <p:nvPicPr>
          <p:cNvPr id="5" name="Graphic 4" descr="Bank outline">
            <a:extLst>
              <a:ext uri="{FF2B5EF4-FFF2-40B4-BE49-F238E27FC236}">
                <a16:creationId xmlns:a16="http://schemas.microsoft.com/office/drawing/2014/main" id="{A0098938-60D3-F9FD-89D9-74D1594D3DD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4493" y="1680117"/>
            <a:ext cx="685800" cy="685800"/>
          </a:xfrm>
          <a:prstGeom prst="rect">
            <a:avLst/>
          </a:prstGeom>
        </p:spPr>
      </p:pic>
      <p:sp>
        <p:nvSpPr>
          <p:cNvPr id="4" name="Text Placeholder 2">
            <a:extLst>
              <a:ext uri="{FF2B5EF4-FFF2-40B4-BE49-F238E27FC236}">
                <a16:creationId xmlns:a16="http://schemas.microsoft.com/office/drawing/2014/main" id="{FEB8CAB3-D7E0-0E83-3B7A-5A84C831509F}"/>
              </a:ext>
            </a:extLst>
          </p:cNvPr>
          <p:cNvSpPr txBox="1">
            <a:spLocks/>
          </p:cNvSpPr>
          <p:nvPr/>
        </p:nvSpPr>
        <p:spPr>
          <a:xfrm>
            <a:off x="6041812" y="2839087"/>
            <a:ext cx="2978558" cy="440828"/>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1. Initial exploration to identify issues and uncover interests</a:t>
            </a:r>
          </a:p>
        </p:txBody>
      </p:sp>
      <p:sp>
        <p:nvSpPr>
          <p:cNvPr id="6" name="Text Placeholder 2">
            <a:extLst>
              <a:ext uri="{FF2B5EF4-FFF2-40B4-BE49-F238E27FC236}">
                <a16:creationId xmlns:a16="http://schemas.microsoft.com/office/drawing/2014/main" id="{39AC8CB9-0E0A-B59F-2677-428B4B423A28}"/>
              </a:ext>
            </a:extLst>
          </p:cNvPr>
          <p:cNvSpPr txBox="1">
            <a:spLocks/>
          </p:cNvSpPr>
          <p:nvPr/>
        </p:nvSpPr>
        <p:spPr>
          <a:xfrm>
            <a:off x="76589" y="2777584"/>
            <a:ext cx="2978558" cy="562023"/>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1. No authority to commit; inform of interests, priorities, BATNA; mandate to understand and develop process</a:t>
            </a:r>
          </a:p>
        </p:txBody>
      </p:sp>
      <p:sp>
        <p:nvSpPr>
          <p:cNvPr id="9" name="Text Placeholder 2">
            <a:extLst>
              <a:ext uri="{FF2B5EF4-FFF2-40B4-BE49-F238E27FC236}">
                <a16:creationId xmlns:a16="http://schemas.microsoft.com/office/drawing/2014/main" id="{14AE12C1-28B7-DB4E-4E8F-3B3BD13817B3}"/>
              </a:ext>
            </a:extLst>
          </p:cNvPr>
          <p:cNvSpPr txBox="1">
            <a:spLocks/>
          </p:cNvSpPr>
          <p:nvPr/>
        </p:nvSpPr>
        <p:spPr>
          <a:xfrm>
            <a:off x="1267220" y="1203690"/>
            <a:ext cx="2978558" cy="562023"/>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1. Updating of information; potentially renegotiation of commitment authority</a:t>
            </a:r>
          </a:p>
          <a:p>
            <a:pPr marL="0" indent="0">
              <a:lnSpc>
                <a:spcPct val="100000"/>
              </a:lnSpc>
              <a:spcBef>
                <a:spcPts val="0"/>
              </a:spcBef>
              <a:buNone/>
            </a:pPr>
            <a:endParaRPr lang="en-US" sz="1200" dirty="0">
              <a:solidFill>
                <a:schemeClr val="bg2">
                  <a:lumMod val="25000"/>
                </a:schemeClr>
              </a:solidFill>
              <a:latin typeface="Helvetica Light" panose="020B0403020202020204" pitchFamily="34" charset="0"/>
              <a:ea typeface="Source Sans Pro"/>
            </a:endParaRPr>
          </a:p>
        </p:txBody>
      </p:sp>
      <p:sp>
        <p:nvSpPr>
          <p:cNvPr id="10" name="Text Placeholder 2">
            <a:extLst>
              <a:ext uri="{FF2B5EF4-FFF2-40B4-BE49-F238E27FC236}">
                <a16:creationId xmlns:a16="http://schemas.microsoft.com/office/drawing/2014/main" id="{D6E1EC6C-3407-E41F-F71B-6D85F5583E78}"/>
              </a:ext>
            </a:extLst>
          </p:cNvPr>
          <p:cNvSpPr txBox="1">
            <a:spLocks/>
          </p:cNvSpPr>
          <p:nvPr/>
        </p:nvSpPr>
        <p:spPr>
          <a:xfrm>
            <a:off x="76589" y="3469054"/>
            <a:ext cx="2978558" cy="612327"/>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2. Limited authority to engage in ‘supposals;’ Option generation and criteria development</a:t>
            </a:r>
          </a:p>
        </p:txBody>
      </p:sp>
      <p:sp>
        <p:nvSpPr>
          <p:cNvPr id="11" name="Text Placeholder 2">
            <a:extLst>
              <a:ext uri="{FF2B5EF4-FFF2-40B4-BE49-F238E27FC236}">
                <a16:creationId xmlns:a16="http://schemas.microsoft.com/office/drawing/2014/main" id="{88BF003D-79E9-72D0-2D9B-90564078B16B}"/>
              </a:ext>
            </a:extLst>
          </p:cNvPr>
          <p:cNvSpPr txBox="1">
            <a:spLocks/>
          </p:cNvSpPr>
          <p:nvPr/>
        </p:nvSpPr>
        <p:spPr>
          <a:xfrm>
            <a:off x="6286482" y="3372757"/>
            <a:ext cx="2733889" cy="662312"/>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2. Option generation and criteria development; development of skeletal structure of potential agreement</a:t>
            </a:r>
          </a:p>
        </p:txBody>
      </p:sp>
      <p:sp>
        <p:nvSpPr>
          <p:cNvPr id="12" name="Text Placeholder 2">
            <a:extLst>
              <a:ext uri="{FF2B5EF4-FFF2-40B4-BE49-F238E27FC236}">
                <a16:creationId xmlns:a16="http://schemas.microsoft.com/office/drawing/2014/main" id="{74D19D46-067D-54C7-0FCD-41D71EE71AE1}"/>
              </a:ext>
            </a:extLst>
          </p:cNvPr>
          <p:cNvSpPr txBox="1">
            <a:spLocks/>
          </p:cNvSpPr>
          <p:nvPr/>
        </p:nvSpPr>
        <p:spPr>
          <a:xfrm>
            <a:off x="907026" y="1632669"/>
            <a:ext cx="2733889" cy="440856"/>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2. Updating of information; potentially; renegotiation of commitment authority</a:t>
            </a:r>
          </a:p>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 </a:t>
            </a:r>
          </a:p>
        </p:txBody>
      </p:sp>
      <p:sp>
        <p:nvSpPr>
          <p:cNvPr id="13" name="Text Placeholder 2">
            <a:extLst>
              <a:ext uri="{FF2B5EF4-FFF2-40B4-BE49-F238E27FC236}">
                <a16:creationId xmlns:a16="http://schemas.microsoft.com/office/drawing/2014/main" id="{0A500DCD-1FCF-ADAA-0B3B-74C4D35A6E24}"/>
              </a:ext>
            </a:extLst>
          </p:cNvPr>
          <p:cNvSpPr txBox="1">
            <a:spLocks/>
          </p:cNvSpPr>
          <p:nvPr/>
        </p:nvSpPr>
        <p:spPr>
          <a:xfrm>
            <a:off x="1496086" y="4081382"/>
            <a:ext cx="2978558" cy="610635"/>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3. Increased discretion and authority to contingently commit; Commitment levels and acceptable options</a:t>
            </a:r>
          </a:p>
        </p:txBody>
      </p:sp>
      <p:sp>
        <p:nvSpPr>
          <p:cNvPr id="14" name="Text Placeholder 2">
            <a:extLst>
              <a:ext uri="{FF2B5EF4-FFF2-40B4-BE49-F238E27FC236}">
                <a16:creationId xmlns:a16="http://schemas.microsoft.com/office/drawing/2014/main" id="{60121B19-0427-E573-F61E-9BCA2D17C392}"/>
              </a:ext>
            </a:extLst>
          </p:cNvPr>
          <p:cNvSpPr txBox="1">
            <a:spLocks/>
          </p:cNvSpPr>
          <p:nvPr/>
        </p:nvSpPr>
        <p:spPr>
          <a:xfrm>
            <a:off x="5669268" y="4114879"/>
            <a:ext cx="2978558" cy="440828"/>
          </a:xfrm>
          <a:prstGeom prst="rect">
            <a:avLst/>
          </a:prstGeom>
          <a:solidFill>
            <a:srgbClr val="FFFFFF">
              <a:alpha val="70000"/>
            </a:srgbClr>
          </a:solidFill>
        </p:spPr>
        <p:txBody>
          <a:bodyPr vert="horz" lIns="68580" tIns="34290" rIns="68580" bIns="34290" rtlCol="0">
            <a:noAutofit/>
          </a:bodyPr>
          <a:lstStyle>
            <a:lvl1pPr marL="342900" indent="-3429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Adobe Devanagari" panose="02040503050201020203" pitchFamily="18" charset="0"/>
                <a:cs typeface="Adobe Devanagari" panose="02040503050201020203" pitchFamily="18" charset="0"/>
              </a:defRPr>
            </a:lvl1pPr>
            <a:lvl2pPr marL="685800" indent="-228600" algn="l" defTabSz="914400" rtl="0" eaLnBrk="1" latinLnBrk="0" hangingPunct="1">
              <a:lnSpc>
                <a:spcPts val="2800"/>
              </a:lnSpc>
              <a:spcBef>
                <a:spcPts val="1200"/>
              </a:spcBef>
              <a:buClr>
                <a:schemeClr val="accent5"/>
              </a:buClr>
              <a:buFont typeface="Arial" panose="020B0604020202020204" pitchFamily="34" charset="0"/>
              <a:buChar char="•"/>
              <a:defRPr sz="2400" b="0" i="0" kern="1200">
                <a:solidFill>
                  <a:schemeClr val="tx1"/>
                </a:solidFill>
                <a:latin typeface="Adobe Devanagari" panose="02040503050201020203" pitchFamily="18" charset="0"/>
                <a:ea typeface="+mn-ea"/>
                <a:cs typeface="+mn-cs"/>
              </a:defRPr>
            </a:lvl2pPr>
            <a:lvl3pPr marL="1143000" indent="-228600" algn="l" defTabSz="914400" rtl="0" eaLnBrk="1" latinLnBrk="0" hangingPunct="1">
              <a:lnSpc>
                <a:spcPts val="2800"/>
              </a:lnSpc>
              <a:spcBef>
                <a:spcPts val="1200"/>
              </a:spcBef>
              <a:buClr>
                <a:schemeClr val="accent5"/>
              </a:buClr>
              <a:buFont typeface="Wingdings" panose="05000000000000000000" pitchFamily="2" charset="2"/>
              <a:buChar char="§"/>
              <a:defRPr sz="2400" b="0" i="0" kern="1200">
                <a:solidFill>
                  <a:schemeClr val="tx1"/>
                </a:solidFill>
                <a:latin typeface="Adobe Devanagari" panose="02040503050201020203" pitchFamily="18" charset="0"/>
                <a:ea typeface="+mn-ea"/>
                <a:cs typeface="+mn-cs"/>
              </a:defRPr>
            </a:lvl3pPr>
            <a:lvl4pPr marL="1600200" indent="-228600" algn="l" defTabSz="914400" rtl="0" eaLnBrk="1" latinLnBrk="0" hangingPunct="1">
              <a:lnSpc>
                <a:spcPts val="2800"/>
              </a:lnSpc>
              <a:spcBef>
                <a:spcPts val="1200"/>
              </a:spcBef>
              <a:buClr>
                <a:schemeClr val="accent5"/>
              </a:buClr>
              <a:buFont typeface="Courier New" panose="02070309020205020404" pitchFamily="49" charset="0"/>
              <a:buChar char="o"/>
              <a:defRPr sz="2400" b="0" i="0" kern="1200">
                <a:solidFill>
                  <a:schemeClr val="tx1"/>
                </a:solidFill>
                <a:latin typeface="Adobe Devanagari" panose="02040503050201020203" pitchFamily="18" charset="0"/>
                <a:ea typeface="+mn-ea"/>
                <a:cs typeface="+mn-cs"/>
              </a:defRPr>
            </a:lvl4pPr>
            <a:lvl5pPr marL="2057400" indent="-228600" algn="l" defTabSz="914400" rtl="0" eaLnBrk="1" latinLnBrk="0" hangingPunct="1">
              <a:lnSpc>
                <a:spcPts val="2800"/>
              </a:lnSpc>
              <a:spcBef>
                <a:spcPts val="1200"/>
              </a:spcBef>
              <a:buClr>
                <a:schemeClr val="accent5"/>
              </a:buClr>
              <a:buFont typeface="System Font Regular"/>
              <a:buChar char="+"/>
              <a:defRPr sz="2400" b="0" i="0" kern="1200">
                <a:solidFill>
                  <a:schemeClr val="tx1"/>
                </a:solidFill>
                <a:latin typeface="Adobe Devanagari" panose="0204050305020102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solidFill>
                  <a:schemeClr val="bg2">
                    <a:lumMod val="25000"/>
                  </a:schemeClr>
                </a:solidFill>
                <a:latin typeface="Helvetica Light" panose="020B0403020202020204" pitchFamily="34" charset="0"/>
                <a:ea typeface="Source Sans Pro"/>
              </a:rPr>
              <a:t>3. Contingent approval</a:t>
            </a:r>
          </a:p>
        </p:txBody>
      </p:sp>
    </p:spTree>
    <p:extLst>
      <p:ext uri="{BB962C8B-B14F-4D97-AF65-F5344CB8AC3E}">
        <p14:creationId xmlns:p14="http://schemas.microsoft.com/office/powerpoint/2010/main" val="239893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0" grpId="0" animBg="1"/>
      <p:bldP spid="11" grpId="0" animBg="1"/>
      <p:bldP spid="12" grpId="0" animBg="1"/>
      <p:bldP spid="13" grpId="0" animBg="1"/>
      <p:bldP spid="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6C805-21E0-392A-5C43-0E9D14060E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A659AF-65C6-F1D1-EDA3-E120ACDF4383}"/>
              </a:ext>
            </a:extLst>
          </p:cNvPr>
          <p:cNvSpPr>
            <a:spLocks noGrp="1"/>
          </p:cNvSpPr>
          <p:nvPr>
            <p:ph type="ctrTitle"/>
          </p:nvPr>
        </p:nvSpPr>
        <p:spPr/>
        <p:txBody>
          <a:bodyPr>
            <a:normAutofit/>
          </a:bodyPr>
          <a:lstStyle/>
          <a:p>
            <a:r>
              <a:rPr lang="en-US" sz="3200" dirty="0"/>
              <a:t>Disaster in Tuvalu</a:t>
            </a:r>
          </a:p>
        </p:txBody>
      </p:sp>
      <p:sp>
        <p:nvSpPr>
          <p:cNvPr id="3" name="Subtitle 2">
            <a:extLst>
              <a:ext uri="{FF2B5EF4-FFF2-40B4-BE49-F238E27FC236}">
                <a16:creationId xmlns:a16="http://schemas.microsoft.com/office/drawing/2014/main" id="{3EB740D7-C675-6D39-48E3-6BDD14515152}"/>
              </a:ext>
            </a:extLst>
          </p:cNvPr>
          <p:cNvSpPr>
            <a:spLocks noGrp="1"/>
          </p:cNvSpPr>
          <p:nvPr>
            <p:ph type="subTitle" idx="1"/>
          </p:nvPr>
        </p:nvSpPr>
        <p:spPr/>
        <p:txBody>
          <a:bodyPr/>
          <a:lstStyle/>
          <a:p>
            <a:r>
              <a:rPr lang="en-US" dirty="0"/>
              <a:t>Negotiation simulation</a:t>
            </a:r>
          </a:p>
        </p:txBody>
      </p:sp>
      <p:sp>
        <p:nvSpPr>
          <p:cNvPr id="4" name="Slide Number Placeholder 3">
            <a:extLst>
              <a:ext uri="{FF2B5EF4-FFF2-40B4-BE49-F238E27FC236}">
                <a16:creationId xmlns:a16="http://schemas.microsoft.com/office/drawing/2014/main" id="{160F5BFD-40F2-1535-40D2-7C591E97ED3B}"/>
              </a:ext>
            </a:extLst>
          </p:cNvPr>
          <p:cNvSpPr>
            <a:spLocks noGrp="1"/>
          </p:cNvSpPr>
          <p:nvPr>
            <p:ph type="sldNum" idx="12"/>
          </p:nvPr>
        </p:nvSpPr>
        <p:spPr/>
        <p:txBody>
          <a:bodyPr>
            <a:normAutofit lnSpcReduction="10000"/>
          </a:bodyPr>
          <a:lstStyle/>
          <a:p>
            <a:pPr algn="r"/>
            <a:fld id="{00000000-1234-1234-1234-123412341234}" type="slidenum">
              <a:rPr lang="en" smtClean="0"/>
              <a:pPr algn="r"/>
              <a:t>55</a:t>
            </a:fld>
            <a:endParaRPr lang="en" dirty="0"/>
          </a:p>
        </p:txBody>
      </p:sp>
    </p:spTree>
    <p:extLst>
      <p:ext uri="{BB962C8B-B14F-4D97-AF65-F5344CB8AC3E}">
        <p14:creationId xmlns:p14="http://schemas.microsoft.com/office/powerpoint/2010/main" val="8920114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136B7-EFBE-CDFA-8D1A-262D87E27230}"/>
              </a:ext>
            </a:extLst>
          </p:cNvPr>
          <p:cNvSpPr>
            <a:spLocks noGrp="1"/>
          </p:cNvSpPr>
          <p:nvPr>
            <p:ph type="title"/>
          </p:nvPr>
        </p:nvSpPr>
        <p:spPr>
          <a:xfrm>
            <a:off x="311701" y="445025"/>
            <a:ext cx="3419060" cy="572700"/>
          </a:xfrm>
          <a:solidFill>
            <a:srgbClr val="89D4E8"/>
          </a:solidFill>
        </p:spPr>
        <p:txBody>
          <a:bodyPr>
            <a:normAutofit fontScale="90000"/>
          </a:bodyPr>
          <a:lstStyle/>
          <a:p>
            <a:pPr algn="ctr"/>
            <a:r>
              <a:rPr lang="en-US" sz="1500" dirty="0"/>
              <a:t>Round 1:</a:t>
            </a:r>
            <a:br>
              <a:rPr lang="en-US" sz="1500" dirty="0"/>
            </a:br>
            <a:r>
              <a:rPr lang="en-US" sz="1500" dirty="0"/>
              <a:t>Internal Negotiation</a:t>
            </a:r>
          </a:p>
        </p:txBody>
      </p:sp>
      <p:sp>
        <p:nvSpPr>
          <p:cNvPr id="3" name="Slide Number Placeholder 2">
            <a:extLst>
              <a:ext uri="{FF2B5EF4-FFF2-40B4-BE49-F238E27FC236}">
                <a16:creationId xmlns:a16="http://schemas.microsoft.com/office/drawing/2014/main" id="{257FD5A2-318B-3491-1F46-0669C0615DF2}"/>
              </a:ext>
            </a:extLst>
          </p:cNvPr>
          <p:cNvSpPr>
            <a:spLocks noGrp="1"/>
          </p:cNvSpPr>
          <p:nvPr>
            <p:ph type="sldNum" idx="12"/>
          </p:nvPr>
        </p:nvSpPr>
        <p:spPr/>
        <p:txBody>
          <a:bodyPr>
            <a:normAutofit lnSpcReduction="10000"/>
          </a:bodyPr>
          <a:lstStyle/>
          <a:p>
            <a:pPr algn="r"/>
            <a:fld id="{00000000-1234-1234-1234-123412341234}" type="slidenum">
              <a:rPr lang="en" smtClean="0"/>
              <a:pPr algn="r"/>
              <a:t>56</a:t>
            </a:fld>
            <a:endParaRPr lang="en" dirty="0"/>
          </a:p>
        </p:txBody>
      </p:sp>
      <p:sp>
        <p:nvSpPr>
          <p:cNvPr id="5" name="Rectangle 4">
            <a:extLst>
              <a:ext uri="{FF2B5EF4-FFF2-40B4-BE49-F238E27FC236}">
                <a16:creationId xmlns:a16="http://schemas.microsoft.com/office/drawing/2014/main" id="{743DAB48-33FE-5E31-D9E3-81E19A2B961E}"/>
              </a:ext>
            </a:extLst>
          </p:cNvPr>
          <p:cNvSpPr/>
          <p:nvPr/>
        </p:nvSpPr>
        <p:spPr>
          <a:xfrm>
            <a:off x="311700" y="1187351"/>
            <a:ext cx="1709530"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1F4C6D"/>
                </a:solidFill>
                <a:latin typeface="Helvetica" pitchFamily="2" charset="0"/>
              </a:rPr>
              <a:t>Tuvalu team 1</a:t>
            </a:r>
          </a:p>
          <a:p>
            <a:pPr algn="ctr"/>
            <a:r>
              <a:rPr lang="en-US" sz="1200" i="1" dirty="0">
                <a:solidFill>
                  <a:srgbClr val="1F4C6D"/>
                </a:solidFill>
                <a:latin typeface="Helvetica" pitchFamily="2" charset="0"/>
              </a:rPr>
              <a:t>Participant 1</a:t>
            </a:r>
          </a:p>
          <a:p>
            <a:pPr algn="ctr"/>
            <a:r>
              <a:rPr lang="en-US" sz="1200" i="1" dirty="0">
                <a:solidFill>
                  <a:srgbClr val="1F4C6D"/>
                </a:solidFill>
                <a:latin typeface="Helvetica" pitchFamily="2" charset="0"/>
              </a:rPr>
              <a:t>Participant 2</a:t>
            </a:r>
          </a:p>
          <a:p>
            <a:pPr algn="ctr"/>
            <a:r>
              <a:rPr lang="en-US" sz="1200" i="1" dirty="0">
                <a:solidFill>
                  <a:srgbClr val="1F4C6D"/>
                </a:solidFill>
                <a:latin typeface="Helvetica" pitchFamily="2" charset="0"/>
              </a:rPr>
              <a:t>Participant 3</a:t>
            </a:r>
          </a:p>
        </p:txBody>
      </p:sp>
      <p:sp>
        <p:nvSpPr>
          <p:cNvPr id="6" name="Rectangle 5">
            <a:extLst>
              <a:ext uri="{FF2B5EF4-FFF2-40B4-BE49-F238E27FC236}">
                <a16:creationId xmlns:a16="http://schemas.microsoft.com/office/drawing/2014/main" id="{76800CF4-BA46-B7E9-A5F8-C3A1319F9BA8}"/>
              </a:ext>
            </a:extLst>
          </p:cNvPr>
          <p:cNvSpPr/>
          <p:nvPr/>
        </p:nvSpPr>
        <p:spPr>
          <a:xfrm>
            <a:off x="311700" y="2042953"/>
            <a:ext cx="1709530"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1F4C6D"/>
                </a:solidFill>
                <a:latin typeface="Helvetica" pitchFamily="2" charset="0"/>
              </a:rPr>
              <a:t>Tuvalu team 2</a:t>
            </a:r>
          </a:p>
          <a:p>
            <a:pPr algn="ctr"/>
            <a:r>
              <a:rPr lang="en-US" sz="1200" i="1" dirty="0">
                <a:solidFill>
                  <a:srgbClr val="1F4C6D"/>
                </a:solidFill>
                <a:latin typeface="Helvetica" pitchFamily="2" charset="0"/>
              </a:rPr>
              <a:t>Participant 4</a:t>
            </a:r>
          </a:p>
          <a:p>
            <a:pPr algn="ctr"/>
            <a:r>
              <a:rPr lang="en-US" sz="1200" i="1" dirty="0">
                <a:solidFill>
                  <a:srgbClr val="1F4C6D"/>
                </a:solidFill>
                <a:latin typeface="Helvetica" pitchFamily="2" charset="0"/>
              </a:rPr>
              <a:t>Participant 5</a:t>
            </a:r>
          </a:p>
          <a:p>
            <a:pPr algn="ctr"/>
            <a:r>
              <a:rPr lang="en-US" sz="1200" i="1" dirty="0">
                <a:solidFill>
                  <a:srgbClr val="1F4C6D"/>
                </a:solidFill>
                <a:latin typeface="Helvetica" pitchFamily="2" charset="0"/>
              </a:rPr>
              <a:t>Participant 6</a:t>
            </a:r>
          </a:p>
        </p:txBody>
      </p:sp>
      <p:sp>
        <p:nvSpPr>
          <p:cNvPr id="7" name="Rectangle 6">
            <a:extLst>
              <a:ext uri="{FF2B5EF4-FFF2-40B4-BE49-F238E27FC236}">
                <a16:creationId xmlns:a16="http://schemas.microsoft.com/office/drawing/2014/main" id="{0ABA7485-4A04-B366-0812-AE48C9EC6846}"/>
              </a:ext>
            </a:extLst>
          </p:cNvPr>
          <p:cNvSpPr/>
          <p:nvPr/>
        </p:nvSpPr>
        <p:spPr>
          <a:xfrm>
            <a:off x="311700" y="3883989"/>
            <a:ext cx="1709530"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1F4C6D"/>
                </a:solidFill>
                <a:latin typeface="Helvetica" pitchFamily="2" charset="0"/>
              </a:rPr>
              <a:t>Tuvalu team 2</a:t>
            </a:r>
          </a:p>
          <a:p>
            <a:pPr algn="ctr"/>
            <a:r>
              <a:rPr lang="en-US" sz="1200" i="1" dirty="0">
                <a:solidFill>
                  <a:srgbClr val="1F4C6D"/>
                </a:solidFill>
                <a:latin typeface="Helvetica" pitchFamily="2" charset="0"/>
              </a:rPr>
              <a:t>Participant 11</a:t>
            </a:r>
          </a:p>
          <a:p>
            <a:pPr algn="ctr"/>
            <a:r>
              <a:rPr lang="en-US" sz="1200" i="1" dirty="0">
                <a:solidFill>
                  <a:srgbClr val="1F4C6D"/>
                </a:solidFill>
                <a:latin typeface="Helvetica" pitchFamily="2" charset="0"/>
              </a:rPr>
              <a:t>Participant 12</a:t>
            </a:r>
          </a:p>
          <a:p>
            <a:pPr algn="ctr"/>
            <a:r>
              <a:rPr lang="en-US" sz="1200" i="1" dirty="0">
                <a:solidFill>
                  <a:srgbClr val="1F4C6D"/>
                </a:solidFill>
                <a:latin typeface="Helvetica" pitchFamily="2" charset="0"/>
              </a:rPr>
              <a:t>Participant 13</a:t>
            </a:r>
          </a:p>
        </p:txBody>
      </p:sp>
      <p:sp>
        <p:nvSpPr>
          <p:cNvPr id="9" name="Rectangle 8">
            <a:extLst>
              <a:ext uri="{FF2B5EF4-FFF2-40B4-BE49-F238E27FC236}">
                <a16:creationId xmlns:a16="http://schemas.microsoft.com/office/drawing/2014/main" id="{5B3D65DE-072F-F61E-B545-35219D5EC3ED}"/>
              </a:ext>
            </a:extLst>
          </p:cNvPr>
          <p:cNvSpPr/>
          <p:nvPr/>
        </p:nvSpPr>
        <p:spPr>
          <a:xfrm>
            <a:off x="311700" y="2898555"/>
            <a:ext cx="1709530" cy="91012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1F4C6D"/>
                </a:solidFill>
                <a:latin typeface="Helvetica" pitchFamily="2" charset="0"/>
              </a:rPr>
              <a:t>US team 1</a:t>
            </a:r>
          </a:p>
          <a:p>
            <a:pPr algn="ctr"/>
            <a:r>
              <a:rPr lang="en-US" sz="1200" i="1" dirty="0">
                <a:solidFill>
                  <a:srgbClr val="1F4C6D"/>
                </a:solidFill>
                <a:latin typeface="Helvetica" pitchFamily="2" charset="0"/>
              </a:rPr>
              <a:t>Participant 7</a:t>
            </a:r>
          </a:p>
          <a:p>
            <a:pPr algn="ctr"/>
            <a:r>
              <a:rPr lang="en-US" sz="1200" i="1" dirty="0">
                <a:solidFill>
                  <a:srgbClr val="1F4C6D"/>
                </a:solidFill>
                <a:latin typeface="Helvetica" pitchFamily="2" charset="0"/>
              </a:rPr>
              <a:t>Participant 8</a:t>
            </a:r>
          </a:p>
          <a:p>
            <a:pPr algn="ctr"/>
            <a:r>
              <a:rPr lang="en-US" sz="1200" i="1" dirty="0">
                <a:solidFill>
                  <a:srgbClr val="1F4C6D"/>
                </a:solidFill>
                <a:latin typeface="Helvetica" pitchFamily="2" charset="0"/>
              </a:rPr>
              <a:t>Participant 9</a:t>
            </a:r>
          </a:p>
          <a:p>
            <a:pPr algn="ctr"/>
            <a:r>
              <a:rPr lang="en-US" sz="1200" i="1" dirty="0">
                <a:solidFill>
                  <a:srgbClr val="1F4C6D"/>
                </a:solidFill>
                <a:latin typeface="Helvetica" pitchFamily="2" charset="0"/>
              </a:rPr>
              <a:t>Participant 10</a:t>
            </a:r>
          </a:p>
        </p:txBody>
      </p:sp>
      <p:cxnSp>
        <p:nvCxnSpPr>
          <p:cNvPr id="11" name="Straight Arrow Connector 10">
            <a:extLst>
              <a:ext uri="{FF2B5EF4-FFF2-40B4-BE49-F238E27FC236}">
                <a16:creationId xmlns:a16="http://schemas.microsoft.com/office/drawing/2014/main" id="{4A4DBBEA-CCB4-6AD4-1892-FC2242C879FC}"/>
              </a:ext>
            </a:extLst>
          </p:cNvPr>
          <p:cNvCxnSpPr>
            <a:cxnSpLocks/>
            <a:stCxn id="5" idx="3"/>
            <a:endCxn id="12" idx="1"/>
          </p:cNvCxnSpPr>
          <p:nvPr/>
        </p:nvCxnSpPr>
        <p:spPr>
          <a:xfrm>
            <a:off x="2021230" y="1576965"/>
            <a:ext cx="684202" cy="0"/>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sp>
        <p:nvSpPr>
          <p:cNvPr id="12" name="Vertical Scroll 11">
            <a:extLst>
              <a:ext uri="{FF2B5EF4-FFF2-40B4-BE49-F238E27FC236}">
                <a16:creationId xmlns:a16="http://schemas.microsoft.com/office/drawing/2014/main" id="{77305CF1-69C3-8879-C636-1B9C37A68376}"/>
              </a:ext>
            </a:extLst>
          </p:cNvPr>
          <p:cNvSpPr/>
          <p:nvPr/>
        </p:nvSpPr>
        <p:spPr>
          <a:xfrm>
            <a:off x="2608028" y="1187351"/>
            <a:ext cx="1122732" cy="779228"/>
          </a:xfrm>
          <a:prstGeom prst="verticalScroll">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kern="100" dirty="0">
                <a:solidFill>
                  <a:srgbClr val="1F4C6D"/>
                </a:solidFill>
                <a:effectLst/>
                <a:latin typeface="Helvetica" pitchFamily="2" charset="0"/>
                <a:ea typeface="Aptos" panose="020B0004020202020204" pitchFamily="34" charset="0"/>
                <a:cs typeface="Aptos" panose="020B0004020202020204" pitchFamily="34" charset="0"/>
              </a:rPr>
              <a:t>Tuvalu 1: Negotiation instructions for Chief of Staff</a:t>
            </a:r>
            <a:r>
              <a:rPr lang="en-US" sz="900" dirty="0">
                <a:solidFill>
                  <a:srgbClr val="1F4C6D"/>
                </a:solidFill>
                <a:effectLst/>
                <a:latin typeface="Helvetica" pitchFamily="2" charset="0"/>
              </a:rPr>
              <a:t> </a:t>
            </a:r>
            <a:endParaRPr lang="en-US" sz="1200" i="1" dirty="0">
              <a:solidFill>
                <a:srgbClr val="1F4C6D"/>
              </a:solidFill>
              <a:latin typeface="Helvetica" pitchFamily="2" charset="0"/>
            </a:endParaRPr>
          </a:p>
        </p:txBody>
      </p:sp>
      <p:sp>
        <p:nvSpPr>
          <p:cNvPr id="16" name="Vertical Scroll 15">
            <a:extLst>
              <a:ext uri="{FF2B5EF4-FFF2-40B4-BE49-F238E27FC236}">
                <a16:creationId xmlns:a16="http://schemas.microsoft.com/office/drawing/2014/main" id="{A22AF54A-094B-B9E9-AE9A-480F00A06694}"/>
              </a:ext>
            </a:extLst>
          </p:cNvPr>
          <p:cNvSpPr/>
          <p:nvPr/>
        </p:nvSpPr>
        <p:spPr>
          <a:xfrm>
            <a:off x="2608028" y="2042953"/>
            <a:ext cx="1122732" cy="779228"/>
          </a:xfrm>
          <a:prstGeom prst="verticalScroll">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kern="100" dirty="0">
                <a:solidFill>
                  <a:srgbClr val="1F4C6D"/>
                </a:solidFill>
                <a:effectLst/>
                <a:latin typeface="Helvetica" pitchFamily="2" charset="0"/>
                <a:ea typeface="Aptos" panose="020B0004020202020204" pitchFamily="34" charset="0"/>
                <a:cs typeface="Aptos" panose="020B0004020202020204" pitchFamily="34" charset="0"/>
              </a:rPr>
              <a:t>Tuvalu 2: Negotiation instructions for Chief of Staff</a:t>
            </a:r>
            <a:r>
              <a:rPr lang="en-US" sz="900" dirty="0">
                <a:solidFill>
                  <a:srgbClr val="1F4C6D"/>
                </a:solidFill>
                <a:effectLst/>
                <a:latin typeface="Helvetica" pitchFamily="2" charset="0"/>
              </a:rPr>
              <a:t> </a:t>
            </a:r>
            <a:endParaRPr lang="en-US" sz="1200" i="1" dirty="0">
              <a:solidFill>
                <a:srgbClr val="1F4C6D"/>
              </a:solidFill>
              <a:latin typeface="Helvetica" pitchFamily="2" charset="0"/>
            </a:endParaRPr>
          </a:p>
        </p:txBody>
      </p:sp>
      <p:sp>
        <p:nvSpPr>
          <p:cNvPr id="17" name="Vertical Scroll 16">
            <a:extLst>
              <a:ext uri="{FF2B5EF4-FFF2-40B4-BE49-F238E27FC236}">
                <a16:creationId xmlns:a16="http://schemas.microsoft.com/office/drawing/2014/main" id="{07AC26B9-CD13-252B-638A-E4AE460F2FFC}"/>
              </a:ext>
            </a:extLst>
          </p:cNvPr>
          <p:cNvSpPr/>
          <p:nvPr/>
        </p:nvSpPr>
        <p:spPr>
          <a:xfrm>
            <a:off x="2608028" y="2964001"/>
            <a:ext cx="1122732" cy="779228"/>
          </a:xfrm>
          <a:prstGeom prst="verticalScroll">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kern="100" dirty="0">
                <a:solidFill>
                  <a:srgbClr val="1F4C6D"/>
                </a:solidFill>
                <a:effectLst/>
                <a:latin typeface="Helvetica" pitchFamily="2" charset="0"/>
                <a:ea typeface="Aptos" panose="020B0004020202020204" pitchFamily="34" charset="0"/>
                <a:cs typeface="Aptos" panose="020B0004020202020204" pitchFamily="34" charset="0"/>
              </a:rPr>
              <a:t>US 1: Negotiation instructions for Chief of Staff</a:t>
            </a:r>
            <a:r>
              <a:rPr lang="en-US" sz="900" dirty="0">
                <a:solidFill>
                  <a:srgbClr val="1F4C6D"/>
                </a:solidFill>
                <a:effectLst/>
                <a:latin typeface="Helvetica" pitchFamily="2" charset="0"/>
              </a:rPr>
              <a:t> </a:t>
            </a:r>
            <a:endParaRPr lang="en-US" sz="1200" i="1" dirty="0">
              <a:solidFill>
                <a:srgbClr val="1F4C6D"/>
              </a:solidFill>
              <a:latin typeface="Helvetica" pitchFamily="2" charset="0"/>
            </a:endParaRPr>
          </a:p>
        </p:txBody>
      </p:sp>
      <p:sp>
        <p:nvSpPr>
          <p:cNvPr id="18" name="Vertical Scroll 17">
            <a:extLst>
              <a:ext uri="{FF2B5EF4-FFF2-40B4-BE49-F238E27FC236}">
                <a16:creationId xmlns:a16="http://schemas.microsoft.com/office/drawing/2014/main" id="{E6B0238F-E465-6C96-578E-935A3229462C}"/>
              </a:ext>
            </a:extLst>
          </p:cNvPr>
          <p:cNvSpPr/>
          <p:nvPr/>
        </p:nvSpPr>
        <p:spPr>
          <a:xfrm>
            <a:off x="2608028" y="3883989"/>
            <a:ext cx="1122732" cy="779228"/>
          </a:xfrm>
          <a:prstGeom prst="verticalScroll">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kern="100" dirty="0">
                <a:solidFill>
                  <a:srgbClr val="1F4C6D"/>
                </a:solidFill>
                <a:effectLst/>
                <a:latin typeface="Helvetica" pitchFamily="2" charset="0"/>
                <a:ea typeface="Aptos" panose="020B0004020202020204" pitchFamily="34" charset="0"/>
                <a:cs typeface="Aptos" panose="020B0004020202020204" pitchFamily="34" charset="0"/>
              </a:rPr>
              <a:t>US 2: Negotiation instructions for Chief of Staff</a:t>
            </a:r>
            <a:r>
              <a:rPr lang="en-US" sz="900" dirty="0">
                <a:solidFill>
                  <a:srgbClr val="1F4C6D"/>
                </a:solidFill>
                <a:effectLst/>
                <a:latin typeface="Helvetica" pitchFamily="2" charset="0"/>
              </a:rPr>
              <a:t> </a:t>
            </a:r>
            <a:endParaRPr lang="en-US" sz="1200" i="1" dirty="0">
              <a:solidFill>
                <a:srgbClr val="1F4C6D"/>
              </a:solidFill>
              <a:latin typeface="Helvetica" pitchFamily="2" charset="0"/>
            </a:endParaRPr>
          </a:p>
        </p:txBody>
      </p:sp>
      <p:cxnSp>
        <p:nvCxnSpPr>
          <p:cNvPr id="20" name="Straight Arrow Connector 19">
            <a:extLst>
              <a:ext uri="{FF2B5EF4-FFF2-40B4-BE49-F238E27FC236}">
                <a16:creationId xmlns:a16="http://schemas.microsoft.com/office/drawing/2014/main" id="{A7E21D59-175E-1BCA-0E88-CC06510D769F}"/>
              </a:ext>
            </a:extLst>
          </p:cNvPr>
          <p:cNvCxnSpPr>
            <a:cxnSpLocks/>
            <a:stCxn id="9" idx="3"/>
            <a:endCxn id="17" idx="1"/>
          </p:cNvCxnSpPr>
          <p:nvPr/>
        </p:nvCxnSpPr>
        <p:spPr>
          <a:xfrm>
            <a:off x="2021230" y="3353615"/>
            <a:ext cx="684202" cy="0"/>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D9401CEB-F162-368E-D4C0-AA8003E1388D}"/>
              </a:ext>
            </a:extLst>
          </p:cNvPr>
          <p:cNvCxnSpPr>
            <a:cxnSpLocks/>
            <a:stCxn id="7" idx="3"/>
            <a:endCxn id="18" idx="1"/>
          </p:cNvCxnSpPr>
          <p:nvPr/>
        </p:nvCxnSpPr>
        <p:spPr>
          <a:xfrm>
            <a:off x="2021230" y="4273603"/>
            <a:ext cx="684202" cy="0"/>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4FDE898-8340-31F0-83CA-D5D8874617D6}"/>
              </a:ext>
            </a:extLst>
          </p:cNvPr>
          <p:cNvCxnSpPr>
            <a:cxnSpLocks/>
            <a:stCxn id="6" idx="3"/>
            <a:endCxn id="16" idx="1"/>
          </p:cNvCxnSpPr>
          <p:nvPr/>
        </p:nvCxnSpPr>
        <p:spPr>
          <a:xfrm>
            <a:off x="2021230" y="2432567"/>
            <a:ext cx="684202" cy="0"/>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4C4476A-42EE-A0DA-1A06-A2F41BBDBA5A}"/>
              </a:ext>
            </a:extLst>
          </p:cNvPr>
          <p:cNvSpPr txBox="1"/>
          <p:nvPr/>
        </p:nvSpPr>
        <p:spPr>
          <a:xfrm>
            <a:off x="2014940" y="1328514"/>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drafts</a:t>
            </a:r>
          </a:p>
        </p:txBody>
      </p:sp>
      <p:sp>
        <p:nvSpPr>
          <p:cNvPr id="34" name="TextBox 33">
            <a:extLst>
              <a:ext uri="{FF2B5EF4-FFF2-40B4-BE49-F238E27FC236}">
                <a16:creationId xmlns:a16="http://schemas.microsoft.com/office/drawing/2014/main" id="{F0BCD36E-91C9-FC29-917C-B88C3306C486}"/>
              </a:ext>
            </a:extLst>
          </p:cNvPr>
          <p:cNvSpPr txBox="1"/>
          <p:nvPr/>
        </p:nvSpPr>
        <p:spPr>
          <a:xfrm>
            <a:off x="1975183" y="3100433"/>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drafts</a:t>
            </a:r>
          </a:p>
        </p:txBody>
      </p:sp>
      <p:sp>
        <p:nvSpPr>
          <p:cNvPr id="35" name="TextBox 34">
            <a:extLst>
              <a:ext uri="{FF2B5EF4-FFF2-40B4-BE49-F238E27FC236}">
                <a16:creationId xmlns:a16="http://schemas.microsoft.com/office/drawing/2014/main" id="{398A7A56-DABD-85A5-9F12-D5EAE19E1D85}"/>
              </a:ext>
            </a:extLst>
          </p:cNvPr>
          <p:cNvSpPr txBox="1"/>
          <p:nvPr/>
        </p:nvSpPr>
        <p:spPr>
          <a:xfrm>
            <a:off x="2006654" y="2184116"/>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drafts</a:t>
            </a:r>
          </a:p>
        </p:txBody>
      </p:sp>
      <p:sp>
        <p:nvSpPr>
          <p:cNvPr id="36" name="TextBox 35">
            <a:extLst>
              <a:ext uri="{FF2B5EF4-FFF2-40B4-BE49-F238E27FC236}">
                <a16:creationId xmlns:a16="http://schemas.microsoft.com/office/drawing/2014/main" id="{8F2B1D39-5881-D35C-2DCE-92D435B1F75B}"/>
              </a:ext>
            </a:extLst>
          </p:cNvPr>
          <p:cNvSpPr txBox="1"/>
          <p:nvPr/>
        </p:nvSpPr>
        <p:spPr>
          <a:xfrm>
            <a:off x="1975183" y="4023485"/>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drafts</a:t>
            </a:r>
          </a:p>
        </p:txBody>
      </p:sp>
      <p:sp>
        <p:nvSpPr>
          <p:cNvPr id="37" name="TextBox 36">
            <a:extLst>
              <a:ext uri="{FF2B5EF4-FFF2-40B4-BE49-F238E27FC236}">
                <a16:creationId xmlns:a16="http://schemas.microsoft.com/office/drawing/2014/main" id="{29D4798A-3ED3-BC36-C06F-6D00FB883B81}"/>
              </a:ext>
            </a:extLst>
          </p:cNvPr>
          <p:cNvSpPr txBox="1"/>
          <p:nvPr/>
        </p:nvSpPr>
        <p:spPr>
          <a:xfrm>
            <a:off x="3676764" y="1300276"/>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send to</a:t>
            </a:r>
          </a:p>
        </p:txBody>
      </p:sp>
      <p:sp>
        <p:nvSpPr>
          <p:cNvPr id="39" name="TextBox 38">
            <a:extLst>
              <a:ext uri="{FF2B5EF4-FFF2-40B4-BE49-F238E27FC236}">
                <a16:creationId xmlns:a16="http://schemas.microsoft.com/office/drawing/2014/main" id="{A7DB9C97-4340-EE4F-9672-F8CA7CA7073F}"/>
              </a:ext>
            </a:extLst>
          </p:cNvPr>
          <p:cNvSpPr txBox="1"/>
          <p:nvPr/>
        </p:nvSpPr>
        <p:spPr>
          <a:xfrm>
            <a:off x="3700618" y="3123552"/>
            <a:ext cx="678892" cy="253916"/>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ctr"/>
            <a:r>
              <a:rPr lang="en-US" sz="1200" dirty="0">
                <a:solidFill>
                  <a:schemeClr val="tx1"/>
                </a:solidFill>
                <a:latin typeface="Helvetica" pitchFamily="2" charset="0"/>
                <a:cs typeface="Adobe Devanagari" panose="02040503050201020203" pitchFamily="18" charset="0"/>
              </a:rPr>
              <a:t>send to</a:t>
            </a:r>
          </a:p>
        </p:txBody>
      </p:sp>
      <p:cxnSp>
        <p:nvCxnSpPr>
          <p:cNvPr id="41" name="Straight Arrow Connector 40">
            <a:extLst>
              <a:ext uri="{FF2B5EF4-FFF2-40B4-BE49-F238E27FC236}">
                <a16:creationId xmlns:a16="http://schemas.microsoft.com/office/drawing/2014/main" id="{99580A8D-CEF1-93B7-FBAB-0843194564D5}"/>
              </a:ext>
            </a:extLst>
          </p:cNvPr>
          <p:cNvCxnSpPr>
            <a:cxnSpLocks/>
            <a:endCxn id="45" idx="1"/>
          </p:cNvCxnSpPr>
          <p:nvPr/>
        </p:nvCxnSpPr>
        <p:spPr>
          <a:xfrm>
            <a:off x="3636670" y="1576965"/>
            <a:ext cx="855439" cy="846363"/>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CEFFD92-EA4A-0388-E332-90777771D480}"/>
              </a:ext>
            </a:extLst>
          </p:cNvPr>
          <p:cNvCxnSpPr>
            <a:cxnSpLocks/>
            <a:endCxn id="47" idx="1"/>
          </p:cNvCxnSpPr>
          <p:nvPr/>
        </p:nvCxnSpPr>
        <p:spPr>
          <a:xfrm>
            <a:off x="3636670" y="3353615"/>
            <a:ext cx="847153" cy="958998"/>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02C8048C-AED6-62A9-AC34-9BA896413FF5}"/>
              </a:ext>
            </a:extLst>
          </p:cNvPr>
          <p:cNvCxnSpPr>
            <a:cxnSpLocks/>
            <a:endCxn id="48" idx="1"/>
          </p:cNvCxnSpPr>
          <p:nvPr/>
        </p:nvCxnSpPr>
        <p:spPr>
          <a:xfrm flipV="1">
            <a:off x="3636670" y="3353615"/>
            <a:ext cx="847153" cy="919988"/>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FC74945-FEA2-C60D-E08B-74CBA955D100}"/>
              </a:ext>
            </a:extLst>
          </p:cNvPr>
          <p:cNvCxnSpPr>
            <a:cxnSpLocks/>
            <a:endCxn id="46" idx="1"/>
          </p:cNvCxnSpPr>
          <p:nvPr/>
        </p:nvCxnSpPr>
        <p:spPr>
          <a:xfrm flipV="1">
            <a:off x="3636670" y="1560087"/>
            <a:ext cx="847153" cy="872480"/>
          </a:xfrm>
          <a:prstGeom prst="straightConnector1">
            <a:avLst/>
          </a:prstGeom>
          <a:ln>
            <a:solidFill>
              <a:srgbClr val="1F4C6D"/>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5CD89F5A-B451-CEFD-F9C4-9C9DDAD35F71}"/>
              </a:ext>
            </a:extLst>
          </p:cNvPr>
          <p:cNvSpPr/>
          <p:nvPr/>
        </p:nvSpPr>
        <p:spPr>
          <a:xfrm>
            <a:off x="4492109" y="2033714"/>
            <a:ext cx="1288824"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4</a:t>
            </a:r>
          </a:p>
          <a:p>
            <a:pPr algn="ctr"/>
            <a:r>
              <a:rPr lang="en-US" sz="1200" i="1" dirty="0">
                <a:solidFill>
                  <a:srgbClr val="1F4C6D"/>
                </a:solidFill>
                <a:latin typeface="Helvetica" pitchFamily="2" charset="0"/>
              </a:rPr>
              <a:t>Participant 5</a:t>
            </a:r>
          </a:p>
          <a:p>
            <a:pPr algn="ctr"/>
            <a:r>
              <a:rPr lang="en-US" sz="1200" i="1" dirty="0">
                <a:solidFill>
                  <a:srgbClr val="1F4C6D"/>
                </a:solidFill>
                <a:latin typeface="Helvetica" pitchFamily="2" charset="0"/>
              </a:rPr>
              <a:t>Participant 6</a:t>
            </a:r>
          </a:p>
        </p:txBody>
      </p:sp>
      <p:sp>
        <p:nvSpPr>
          <p:cNvPr id="46" name="Rectangle 45">
            <a:extLst>
              <a:ext uri="{FF2B5EF4-FFF2-40B4-BE49-F238E27FC236}">
                <a16:creationId xmlns:a16="http://schemas.microsoft.com/office/drawing/2014/main" id="{0FF659E8-4545-F126-CAE5-6D53B6EEB837}"/>
              </a:ext>
            </a:extLst>
          </p:cNvPr>
          <p:cNvSpPr/>
          <p:nvPr/>
        </p:nvSpPr>
        <p:spPr>
          <a:xfrm>
            <a:off x="4483823" y="1170473"/>
            <a:ext cx="1288824"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1</a:t>
            </a:r>
          </a:p>
          <a:p>
            <a:pPr algn="ctr"/>
            <a:r>
              <a:rPr lang="en-US" sz="1200" i="1" dirty="0">
                <a:solidFill>
                  <a:srgbClr val="1F4C6D"/>
                </a:solidFill>
                <a:latin typeface="Helvetica" pitchFamily="2" charset="0"/>
              </a:rPr>
              <a:t>Participant 2</a:t>
            </a:r>
          </a:p>
          <a:p>
            <a:pPr algn="ctr"/>
            <a:r>
              <a:rPr lang="en-US" sz="1200" i="1" dirty="0">
                <a:solidFill>
                  <a:srgbClr val="1F4C6D"/>
                </a:solidFill>
                <a:latin typeface="Helvetica" pitchFamily="2" charset="0"/>
              </a:rPr>
              <a:t>Participant 3</a:t>
            </a:r>
          </a:p>
        </p:txBody>
      </p:sp>
      <p:sp>
        <p:nvSpPr>
          <p:cNvPr id="47" name="Rectangle 46">
            <a:extLst>
              <a:ext uri="{FF2B5EF4-FFF2-40B4-BE49-F238E27FC236}">
                <a16:creationId xmlns:a16="http://schemas.microsoft.com/office/drawing/2014/main" id="{B212DFA3-0BBD-415D-65D2-D68DD400F262}"/>
              </a:ext>
            </a:extLst>
          </p:cNvPr>
          <p:cNvSpPr/>
          <p:nvPr/>
        </p:nvSpPr>
        <p:spPr>
          <a:xfrm>
            <a:off x="4483823" y="3922999"/>
            <a:ext cx="1288824" cy="7792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11</a:t>
            </a:r>
          </a:p>
          <a:p>
            <a:pPr algn="ctr"/>
            <a:r>
              <a:rPr lang="en-US" sz="1200" i="1" dirty="0">
                <a:solidFill>
                  <a:srgbClr val="1F4C6D"/>
                </a:solidFill>
                <a:latin typeface="Helvetica" pitchFamily="2" charset="0"/>
              </a:rPr>
              <a:t>Participant 12</a:t>
            </a:r>
          </a:p>
          <a:p>
            <a:pPr algn="ctr"/>
            <a:r>
              <a:rPr lang="en-US" sz="1200" i="1" dirty="0">
                <a:solidFill>
                  <a:srgbClr val="1F4C6D"/>
                </a:solidFill>
                <a:latin typeface="Helvetica" pitchFamily="2" charset="0"/>
              </a:rPr>
              <a:t>Participant 13</a:t>
            </a:r>
          </a:p>
        </p:txBody>
      </p:sp>
      <p:sp>
        <p:nvSpPr>
          <p:cNvPr id="48" name="Rectangle 47">
            <a:extLst>
              <a:ext uri="{FF2B5EF4-FFF2-40B4-BE49-F238E27FC236}">
                <a16:creationId xmlns:a16="http://schemas.microsoft.com/office/drawing/2014/main" id="{A2408AB9-38C0-27C2-1E98-DA652F0CF504}"/>
              </a:ext>
            </a:extLst>
          </p:cNvPr>
          <p:cNvSpPr/>
          <p:nvPr/>
        </p:nvSpPr>
        <p:spPr>
          <a:xfrm>
            <a:off x="4483823" y="2898555"/>
            <a:ext cx="1288824" cy="91012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7</a:t>
            </a:r>
          </a:p>
          <a:p>
            <a:pPr algn="ctr"/>
            <a:r>
              <a:rPr lang="en-US" sz="1200" i="1" dirty="0">
                <a:solidFill>
                  <a:srgbClr val="1F4C6D"/>
                </a:solidFill>
                <a:latin typeface="Helvetica" pitchFamily="2" charset="0"/>
              </a:rPr>
              <a:t>Participant 8</a:t>
            </a:r>
          </a:p>
          <a:p>
            <a:pPr algn="ctr"/>
            <a:r>
              <a:rPr lang="en-US" sz="1200" i="1" dirty="0">
                <a:solidFill>
                  <a:srgbClr val="1F4C6D"/>
                </a:solidFill>
                <a:latin typeface="Helvetica" pitchFamily="2" charset="0"/>
              </a:rPr>
              <a:t>Participant 9</a:t>
            </a:r>
          </a:p>
          <a:p>
            <a:pPr algn="ctr"/>
            <a:r>
              <a:rPr lang="en-US" sz="1200" i="1" dirty="0">
                <a:solidFill>
                  <a:srgbClr val="1F4C6D"/>
                </a:solidFill>
                <a:latin typeface="Helvetica" pitchFamily="2" charset="0"/>
              </a:rPr>
              <a:t>Participant 10</a:t>
            </a:r>
          </a:p>
        </p:txBody>
      </p:sp>
      <p:sp>
        <p:nvSpPr>
          <p:cNvPr id="57" name="Title 1">
            <a:extLst>
              <a:ext uri="{FF2B5EF4-FFF2-40B4-BE49-F238E27FC236}">
                <a16:creationId xmlns:a16="http://schemas.microsoft.com/office/drawing/2014/main" id="{A49B2BEC-B2FD-A1AD-DE03-B9E35D4273DA}"/>
              </a:ext>
            </a:extLst>
          </p:cNvPr>
          <p:cNvSpPr txBox="1">
            <a:spLocks/>
          </p:cNvSpPr>
          <p:nvPr/>
        </p:nvSpPr>
        <p:spPr>
          <a:xfrm>
            <a:off x="3803648" y="445025"/>
            <a:ext cx="2128025" cy="572700"/>
          </a:xfrm>
          <a:prstGeom prst="rect">
            <a:avLst/>
          </a:prstGeom>
          <a:solidFill>
            <a:srgbClr val="89D4E8"/>
          </a:solidFill>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2400" b="1" i="0" u="none" strike="noStrike" cap="none">
                <a:solidFill>
                  <a:srgbClr val="1F4C6D"/>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1400" dirty="0"/>
              <a:t>Between Round 1 &amp; 2: Preparation</a:t>
            </a:r>
          </a:p>
        </p:txBody>
      </p:sp>
      <p:sp>
        <p:nvSpPr>
          <p:cNvPr id="58" name="Title 1">
            <a:extLst>
              <a:ext uri="{FF2B5EF4-FFF2-40B4-BE49-F238E27FC236}">
                <a16:creationId xmlns:a16="http://schemas.microsoft.com/office/drawing/2014/main" id="{31C5F7F9-548C-A784-7CC2-BC807914784E}"/>
              </a:ext>
            </a:extLst>
          </p:cNvPr>
          <p:cNvSpPr txBox="1">
            <a:spLocks/>
          </p:cNvSpPr>
          <p:nvPr/>
        </p:nvSpPr>
        <p:spPr>
          <a:xfrm>
            <a:off x="6066844" y="445025"/>
            <a:ext cx="3031222" cy="572700"/>
          </a:xfrm>
          <a:prstGeom prst="rect">
            <a:avLst/>
          </a:prstGeom>
          <a:solidFill>
            <a:srgbClr val="1F4C6D"/>
          </a:solidFill>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2400" b="1" i="0" u="none" strike="noStrike" cap="none">
                <a:solidFill>
                  <a:srgbClr val="1F4C6D"/>
                </a:solidFill>
                <a:latin typeface="Helvetica" pitchFamily="2" charset="0"/>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1200" dirty="0">
                <a:solidFill>
                  <a:srgbClr val="89D4E8"/>
                </a:solidFill>
              </a:rPr>
              <a:t>Round 2: </a:t>
            </a:r>
            <a:br>
              <a:rPr lang="en-US" sz="1200" dirty="0">
                <a:solidFill>
                  <a:srgbClr val="89D4E8"/>
                </a:solidFill>
              </a:rPr>
            </a:br>
            <a:r>
              <a:rPr lang="en-US" sz="1200" dirty="0">
                <a:solidFill>
                  <a:srgbClr val="89D4E8"/>
                </a:solidFill>
              </a:rPr>
              <a:t>External Negotiation in pairs</a:t>
            </a:r>
          </a:p>
        </p:txBody>
      </p:sp>
      <p:sp>
        <p:nvSpPr>
          <p:cNvPr id="59" name="Rectangle 58">
            <a:extLst>
              <a:ext uri="{FF2B5EF4-FFF2-40B4-BE49-F238E27FC236}">
                <a16:creationId xmlns:a16="http://schemas.microsoft.com/office/drawing/2014/main" id="{24764302-8D31-39E4-C412-FD90C882471E}"/>
              </a:ext>
            </a:extLst>
          </p:cNvPr>
          <p:cNvSpPr/>
          <p:nvPr/>
        </p:nvSpPr>
        <p:spPr>
          <a:xfrm>
            <a:off x="6193353" y="1745992"/>
            <a:ext cx="2904713" cy="266657"/>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1 (US) + Participant 13 (TU)</a:t>
            </a:r>
          </a:p>
        </p:txBody>
      </p:sp>
      <p:sp>
        <p:nvSpPr>
          <p:cNvPr id="60" name="Rectangle 59">
            <a:extLst>
              <a:ext uri="{FF2B5EF4-FFF2-40B4-BE49-F238E27FC236}">
                <a16:creationId xmlns:a16="http://schemas.microsoft.com/office/drawing/2014/main" id="{33AD855B-01EE-B87C-AF7B-D6CDC9C513A9}"/>
              </a:ext>
            </a:extLst>
          </p:cNvPr>
          <p:cNvSpPr/>
          <p:nvPr/>
        </p:nvSpPr>
        <p:spPr>
          <a:xfrm>
            <a:off x="6193353" y="2067709"/>
            <a:ext cx="2904713" cy="266657"/>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2 (US) + Participant 12 (TU)</a:t>
            </a:r>
          </a:p>
        </p:txBody>
      </p:sp>
      <p:sp>
        <p:nvSpPr>
          <p:cNvPr id="61" name="Rectangle 60">
            <a:extLst>
              <a:ext uri="{FF2B5EF4-FFF2-40B4-BE49-F238E27FC236}">
                <a16:creationId xmlns:a16="http://schemas.microsoft.com/office/drawing/2014/main" id="{0DF95EF6-B65B-C3E7-DD8D-9881EF04645A}"/>
              </a:ext>
            </a:extLst>
          </p:cNvPr>
          <p:cNvSpPr/>
          <p:nvPr/>
        </p:nvSpPr>
        <p:spPr>
          <a:xfrm>
            <a:off x="6193353" y="2389426"/>
            <a:ext cx="2904713" cy="266657"/>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3 (US) + Participant 11 (TU)</a:t>
            </a:r>
          </a:p>
        </p:txBody>
      </p:sp>
      <p:sp>
        <p:nvSpPr>
          <p:cNvPr id="62" name="Rectangle 61">
            <a:extLst>
              <a:ext uri="{FF2B5EF4-FFF2-40B4-BE49-F238E27FC236}">
                <a16:creationId xmlns:a16="http://schemas.microsoft.com/office/drawing/2014/main" id="{363A9FFB-FAD0-1C91-76AF-242166322B09}"/>
              </a:ext>
            </a:extLst>
          </p:cNvPr>
          <p:cNvSpPr/>
          <p:nvPr/>
        </p:nvSpPr>
        <p:spPr>
          <a:xfrm>
            <a:off x="6193353" y="2711143"/>
            <a:ext cx="2904713" cy="266657"/>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4 (US) + Participant 10 (TU)</a:t>
            </a:r>
          </a:p>
        </p:txBody>
      </p:sp>
      <p:sp>
        <p:nvSpPr>
          <p:cNvPr id="63" name="Rectangle 62">
            <a:extLst>
              <a:ext uri="{FF2B5EF4-FFF2-40B4-BE49-F238E27FC236}">
                <a16:creationId xmlns:a16="http://schemas.microsoft.com/office/drawing/2014/main" id="{FE7FD2DF-913F-B931-82E5-3EC75B4AC673}"/>
              </a:ext>
            </a:extLst>
          </p:cNvPr>
          <p:cNvSpPr/>
          <p:nvPr/>
        </p:nvSpPr>
        <p:spPr>
          <a:xfrm>
            <a:off x="6193352" y="3032860"/>
            <a:ext cx="2904713" cy="266657"/>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5 (US) + Participant 9 (TU)</a:t>
            </a:r>
          </a:p>
        </p:txBody>
      </p:sp>
      <p:sp>
        <p:nvSpPr>
          <p:cNvPr id="64" name="Rectangle 63">
            <a:extLst>
              <a:ext uri="{FF2B5EF4-FFF2-40B4-BE49-F238E27FC236}">
                <a16:creationId xmlns:a16="http://schemas.microsoft.com/office/drawing/2014/main" id="{B1330803-C069-5C95-A6DB-9125D9252CAC}"/>
              </a:ext>
            </a:extLst>
          </p:cNvPr>
          <p:cNvSpPr/>
          <p:nvPr/>
        </p:nvSpPr>
        <p:spPr>
          <a:xfrm>
            <a:off x="6193353" y="3354577"/>
            <a:ext cx="2904713" cy="500741"/>
          </a:xfrm>
          <a:prstGeom prst="rect">
            <a:avLst/>
          </a:prstGeom>
          <a:noFill/>
          <a:ln>
            <a:solidFill>
              <a:srgbClr val="89D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i="1" dirty="0">
                <a:solidFill>
                  <a:srgbClr val="1F4C6D"/>
                </a:solidFill>
                <a:latin typeface="Helvetica" pitchFamily="2" charset="0"/>
              </a:rPr>
              <a:t>Participant 6 &amp;7 (US) +</a:t>
            </a:r>
            <a:br>
              <a:rPr lang="en-US" sz="1200" i="1" dirty="0">
                <a:solidFill>
                  <a:srgbClr val="1F4C6D"/>
                </a:solidFill>
                <a:latin typeface="Helvetica" pitchFamily="2" charset="0"/>
              </a:rPr>
            </a:br>
            <a:r>
              <a:rPr lang="en-US" sz="1200" i="1" dirty="0">
                <a:solidFill>
                  <a:srgbClr val="1F4C6D"/>
                </a:solidFill>
                <a:latin typeface="Helvetica" pitchFamily="2" charset="0"/>
              </a:rPr>
              <a:t>Participant 8 (TU)</a:t>
            </a:r>
          </a:p>
        </p:txBody>
      </p:sp>
    </p:spTree>
    <p:extLst>
      <p:ext uri="{BB962C8B-B14F-4D97-AF65-F5344CB8AC3E}">
        <p14:creationId xmlns:p14="http://schemas.microsoft.com/office/powerpoint/2010/main" val="113652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8A1DE-58DD-70AB-E0AE-B8B6031384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F690EE-2552-1541-0B32-735E2221C692}"/>
              </a:ext>
            </a:extLst>
          </p:cNvPr>
          <p:cNvSpPr>
            <a:spLocks noGrp="1"/>
          </p:cNvSpPr>
          <p:nvPr>
            <p:ph type="title"/>
          </p:nvPr>
        </p:nvSpPr>
        <p:spPr/>
        <p:txBody>
          <a:bodyPr/>
          <a:lstStyle/>
          <a:p>
            <a:r>
              <a:rPr lang="en-US" dirty="0"/>
              <a:t>Version 1</a:t>
            </a:r>
          </a:p>
        </p:txBody>
      </p:sp>
      <p:sp>
        <p:nvSpPr>
          <p:cNvPr id="3" name="Slide Number Placeholder 2">
            <a:extLst>
              <a:ext uri="{FF2B5EF4-FFF2-40B4-BE49-F238E27FC236}">
                <a16:creationId xmlns:a16="http://schemas.microsoft.com/office/drawing/2014/main" id="{0CF7BF9B-D94D-2E2A-5AB7-00FC6BCA8EDF}"/>
              </a:ext>
            </a:extLst>
          </p:cNvPr>
          <p:cNvSpPr>
            <a:spLocks noGrp="1"/>
          </p:cNvSpPr>
          <p:nvPr>
            <p:ph type="sldNum" idx="12"/>
          </p:nvPr>
        </p:nvSpPr>
        <p:spPr/>
        <p:txBody>
          <a:bodyPr>
            <a:normAutofit lnSpcReduction="10000"/>
          </a:bodyPr>
          <a:lstStyle/>
          <a:p>
            <a:pPr algn="r"/>
            <a:fld id="{00000000-1234-1234-1234-123412341234}" type="slidenum">
              <a:rPr lang="en" smtClean="0"/>
              <a:pPr algn="r"/>
              <a:t>6</a:t>
            </a:fld>
            <a:endParaRPr lang="en" dirty="0"/>
          </a:p>
        </p:txBody>
      </p:sp>
      <p:sp>
        <p:nvSpPr>
          <p:cNvPr id="4" name="Text Placeholder 3">
            <a:extLst>
              <a:ext uri="{FF2B5EF4-FFF2-40B4-BE49-F238E27FC236}">
                <a16:creationId xmlns:a16="http://schemas.microsoft.com/office/drawing/2014/main" id="{341F532C-968D-2553-4166-6EC7BF7842FC}"/>
              </a:ext>
            </a:extLst>
          </p:cNvPr>
          <p:cNvSpPr>
            <a:spLocks noGrp="1"/>
          </p:cNvSpPr>
          <p:nvPr>
            <p:ph type="body" sz="quarter" idx="13"/>
          </p:nvPr>
        </p:nvSpPr>
        <p:spPr/>
        <p:txBody>
          <a:bodyPr/>
          <a:lstStyle/>
          <a:p>
            <a:pPr marL="285750" indent="-285750">
              <a:buFont typeface="Arial" panose="020B0604020202020204" pitchFamily="34" charset="0"/>
              <a:buChar char="•"/>
            </a:pPr>
            <a:r>
              <a:rPr lang="en-US" dirty="0"/>
              <a:t>This is a complicated exercise with two negotiation rounds</a:t>
            </a:r>
          </a:p>
          <a:p>
            <a:pPr marL="285750" indent="-285750">
              <a:buFont typeface="Arial" panose="020B0604020202020204" pitchFamily="34" charset="0"/>
              <a:buChar char="•"/>
            </a:pPr>
            <a:r>
              <a:rPr lang="en-US" dirty="0"/>
              <a:t>In the first round you take a role and will be instructed to write negotiation instructions in a team of 3-4 within one country (either within the US or within Tuvalu).</a:t>
            </a:r>
          </a:p>
          <a:p>
            <a:pPr marL="285750" indent="-285750">
              <a:buFont typeface="Arial" panose="020B0604020202020204" pitchFamily="34" charset="0"/>
              <a:buChar char="•"/>
            </a:pPr>
            <a:r>
              <a:rPr lang="en-US" dirty="0"/>
              <a:t>In the second round, you will receive instructions by another team and negotiate 1-on-1 (between the US and Tuvalu).</a:t>
            </a:r>
          </a:p>
        </p:txBody>
      </p:sp>
    </p:spTree>
    <p:extLst>
      <p:ext uri="{BB962C8B-B14F-4D97-AF65-F5344CB8AC3E}">
        <p14:creationId xmlns:p14="http://schemas.microsoft.com/office/powerpoint/2010/main" val="2508386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7B6DB-8827-0A49-4E62-C7B341EB0DE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312CD8-9C6F-5503-0E57-8D2533D78742}"/>
              </a:ext>
            </a:extLst>
          </p:cNvPr>
          <p:cNvSpPr>
            <a:spLocks noGrp="1"/>
          </p:cNvSpPr>
          <p:nvPr>
            <p:ph sz="quarter" idx="13"/>
          </p:nvPr>
        </p:nvSpPr>
        <p:spPr/>
        <p:txBody>
          <a:bodyPr/>
          <a:lstStyle/>
          <a:p>
            <a:r>
              <a:rPr lang="en-US" dirty="0"/>
              <a:t>The Exercise (Version 2)</a:t>
            </a:r>
          </a:p>
        </p:txBody>
      </p:sp>
    </p:spTree>
    <p:extLst>
      <p:ext uri="{BB962C8B-B14F-4D97-AF65-F5344CB8AC3E}">
        <p14:creationId xmlns:p14="http://schemas.microsoft.com/office/powerpoint/2010/main" val="2853056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DD245-B472-E907-6E64-1C8B5BA5AA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387C13-D708-ABF3-87C9-31E964665807}"/>
              </a:ext>
            </a:extLst>
          </p:cNvPr>
          <p:cNvSpPr>
            <a:spLocks noGrp="1"/>
          </p:cNvSpPr>
          <p:nvPr>
            <p:ph type="title"/>
          </p:nvPr>
        </p:nvSpPr>
        <p:spPr/>
        <p:txBody>
          <a:bodyPr/>
          <a:lstStyle/>
          <a:p>
            <a:r>
              <a:rPr lang="en-US" dirty="0"/>
              <a:t>Version 2</a:t>
            </a:r>
          </a:p>
        </p:txBody>
      </p:sp>
      <p:sp>
        <p:nvSpPr>
          <p:cNvPr id="3" name="Slide Number Placeholder 2">
            <a:extLst>
              <a:ext uri="{FF2B5EF4-FFF2-40B4-BE49-F238E27FC236}">
                <a16:creationId xmlns:a16="http://schemas.microsoft.com/office/drawing/2014/main" id="{72D3FCCF-A781-131E-EE16-1D56867E66FE}"/>
              </a:ext>
            </a:extLst>
          </p:cNvPr>
          <p:cNvSpPr>
            <a:spLocks noGrp="1"/>
          </p:cNvSpPr>
          <p:nvPr>
            <p:ph type="sldNum" idx="12"/>
          </p:nvPr>
        </p:nvSpPr>
        <p:spPr/>
        <p:txBody>
          <a:bodyPr>
            <a:normAutofit lnSpcReduction="10000"/>
          </a:bodyPr>
          <a:lstStyle/>
          <a:p>
            <a:pPr algn="r"/>
            <a:fld id="{00000000-1234-1234-1234-123412341234}" type="slidenum">
              <a:rPr lang="en" smtClean="0"/>
              <a:pPr algn="r"/>
              <a:t>8</a:t>
            </a:fld>
            <a:endParaRPr lang="en" dirty="0"/>
          </a:p>
        </p:txBody>
      </p:sp>
      <p:sp>
        <p:nvSpPr>
          <p:cNvPr id="4" name="Text Placeholder 3">
            <a:extLst>
              <a:ext uri="{FF2B5EF4-FFF2-40B4-BE49-F238E27FC236}">
                <a16:creationId xmlns:a16="http://schemas.microsoft.com/office/drawing/2014/main" id="{25BAB508-FA18-B1A6-1D52-35696D9870BD}"/>
              </a:ext>
            </a:extLst>
          </p:cNvPr>
          <p:cNvSpPr>
            <a:spLocks noGrp="1"/>
          </p:cNvSpPr>
          <p:nvPr>
            <p:ph type="body" sz="quarter" idx="13"/>
          </p:nvPr>
        </p:nvSpPr>
        <p:spPr/>
        <p:txBody>
          <a:bodyPr/>
          <a:lstStyle/>
          <a:p>
            <a:pPr marL="285750" indent="-285750">
              <a:buFont typeface="Arial" panose="020B0604020202020204" pitchFamily="34" charset="0"/>
              <a:buChar char="•"/>
            </a:pPr>
            <a:r>
              <a:rPr lang="en-US" dirty="0"/>
              <a:t>Some of you should have received and prepared with</a:t>
            </a:r>
          </a:p>
          <a:p>
            <a:pPr marL="574675" lvl="1" indent="-285750"/>
            <a:r>
              <a:rPr lang="en-US" dirty="0"/>
              <a:t>General instructions outlining the scenario</a:t>
            </a:r>
          </a:p>
          <a:p>
            <a:pPr marL="574675" lvl="1" indent="-285750"/>
            <a:r>
              <a:rPr lang="en-US" dirty="0"/>
              <a:t>Instructions for the drafting team either for the US or Tuvalu, and</a:t>
            </a:r>
          </a:p>
          <a:p>
            <a:pPr marL="574675" lvl="1" indent="-285750"/>
            <a:r>
              <a:rPr lang="en-US" dirty="0"/>
              <a:t>Confidential Instructions for your eyes only</a:t>
            </a:r>
          </a:p>
          <a:p>
            <a:pPr lvl="1" indent="0">
              <a:buNone/>
            </a:pPr>
            <a:r>
              <a:rPr lang="en-US" b="1" dirty="0">
                <a:sym typeface="Wingdings" pitchFamily="2" charset="2"/>
              </a:rPr>
              <a:t> You will be the drafting team</a:t>
            </a:r>
            <a:endParaRPr lang="en-US" b="1" dirty="0"/>
          </a:p>
          <a:p>
            <a:pPr marL="574675" lvl="1" indent="-285750"/>
            <a:endParaRPr lang="en-US" dirty="0"/>
          </a:p>
          <a:p>
            <a:pPr marL="285750" indent="-285750">
              <a:buFont typeface="Arial" panose="020B0604020202020204" pitchFamily="34" charset="0"/>
              <a:buChar char="•"/>
            </a:pPr>
            <a:r>
              <a:rPr lang="en-US" dirty="0"/>
              <a:t>Others should have received and prepared with</a:t>
            </a:r>
          </a:p>
          <a:p>
            <a:pPr marL="574675" lvl="1" indent="-285750"/>
            <a:r>
              <a:rPr lang="en-US" dirty="0"/>
              <a:t>General instructions outlining the scenario</a:t>
            </a:r>
          </a:p>
          <a:p>
            <a:pPr marL="574675" lvl="1" indent="-285750"/>
            <a:r>
              <a:rPr lang="en-US" dirty="0"/>
              <a:t>Instructions for the drafting team either for the US or Tuvalu, and</a:t>
            </a:r>
          </a:p>
          <a:p>
            <a:pPr lvl="1" indent="0">
              <a:buNone/>
            </a:pPr>
            <a:r>
              <a:rPr lang="en-US" b="1" dirty="0">
                <a:sym typeface="Wingdings" pitchFamily="2" charset="2"/>
              </a:rPr>
              <a:t> You will be the negotiators</a:t>
            </a:r>
            <a:endParaRPr lang="en-US" b="1" dirty="0"/>
          </a:p>
        </p:txBody>
      </p:sp>
    </p:spTree>
    <p:extLst>
      <p:ext uri="{BB962C8B-B14F-4D97-AF65-F5344CB8AC3E}">
        <p14:creationId xmlns:p14="http://schemas.microsoft.com/office/powerpoint/2010/main" val="1896160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74866-581D-E20D-6480-A12586A1B1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C8A532-77AB-6779-DB9C-5460BE532FE2}"/>
              </a:ext>
            </a:extLst>
          </p:cNvPr>
          <p:cNvSpPr>
            <a:spLocks noGrp="1"/>
          </p:cNvSpPr>
          <p:nvPr>
            <p:ph type="title"/>
          </p:nvPr>
        </p:nvSpPr>
        <p:spPr/>
        <p:txBody>
          <a:bodyPr/>
          <a:lstStyle/>
          <a:p>
            <a:r>
              <a:rPr lang="en-US" dirty="0"/>
              <a:t>Version 2</a:t>
            </a:r>
          </a:p>
        </p:txBody>
      </p:sp>
      <p:sp>
        <p:nvSpPr>
          <p:cNvPr id="3" name="Slide Number Placeholder 2">
            <a:extLst>
              <a:ext uri="{FF2B5EF4-FFF2-40B4-BE49-F238E27FC236}">
                <a16:creationId xmlns:a16="http://schemas.microsoft.com/office/drawing/2014/main" id="{E0AF175E-3621-655E-5B08-2841BF7193CD}"/>
              </a:ext>
            </a:extLst>
          </p:cNvPr>
          <p:cNvSpPr>
            <a:spLocks noGrp="1"/>
          </p:cNvSpPr>
          <p:nvPr>
            <p:ph type="sldNum" idx="12"/>
          </p:nvPr>
        </p:nvSpPr>
        <p:spPr/>
        <p:txBody>
          <a:bodyPr>
            <a:normAutofit lnSpcReduction="10000"/>
          </a:bodyPr>
          <a:lstStyle/>
          <a:p>
            <a:pPr algn="r"/>
            <a:fld id="{00000000-1234-1234-1234-123412341234}" type="slidenum">
              <a:rPr lang="en" smtClean="0"/>
              <a:pPr algn="r"/>
              <a:t>9</a:t>
            </a:fld>
            <a:endParaRPr lang="en" dirty="0"/>
          </a:p>
        </p:txBody>
      </p:sp>
      <p:sp>
        <p:nvSpPr>
          <p:cNvPr id="4" name="Text Placeholder 3">
            <a:extLst>
              <a:ext uri="{FF2B5EF4-FFF2-40B4-BE49-F238E27FC236}">
                <a16:creationId xmlns:a16="http://schemas.microsoft.com/office/drawing/2014/main" id="{3D768BDE-4143-8439-14C2-95E06280BE1E}"/>
              </a:ext>
            </a:extLst>
          </p:cNvPr>
          <p:cNvSpPr>
            <a:spLocks noGrp="1"/>
          </p:cNvSpPr>
          <p:nvPr>
            <p:ph type="body" sz="quarter" idx="13"/>
          </p:nvPr>
        </p:nvSpPr>
        <p:spPr/>
        <p:txBody>
          <a:bodyPr/>
          <a:lstStyle/>
          <a:p>
            <a:pPr marL="285750" indent="-285750">
              <a:buFont typeface="Arial" panose="020B0604020202020204" pitchFamily="34" charset="0"/>
              <a:buChar char="•"/>
            </a:pPr>
            <a:r>
              <a:rPr lang="en-US" dirty="0"/>
              <a:t>This is a complicated exercise with two negotiation rounds</a:t>
            </a:r>
          </a:p>
          <a:p>
            <a:pPr marL="285750" indent="-285750">
              <a:buFont typeface="Arial" panose="020B0604020202020204" pitchFamily="34" charset="0"/>
              <a:buChar char="•"/>
            </a:pPr>
            <a:r>
              <a:rPr lang="en-US" dirty="0"/>
              <a:t>Roles</a:t>
            </a:r>
          </a:p>
          <a:p>
            <a:pPr marL="574675" lvl="1" indent="-285750"/>
            <a:r>
              <a:rPr lang="en-US" sz="1400" dirty="0"/>
              <a:t>Some of you will be part of a high-level team (either on the US side or the Tuvalu side) and your task is to write instructions for an upcoming </a:t>
            </a:r>
            <a:r>
              <a:rPr lang="en-US" sz="1400" dirty="0" err="1"/>
              <a:t>negotiaton</a:t>
            </a:r>
            <a:r>
              <a:rPr lang="en-US" sz="1400" dirty="0"/>
              <a:t>. </a:t>
            </a:r>
          </a:p>
          <a:p>
            <a:pPr marL="574675" lvl="1" indent="-285750"/>
            <a:r>
              <a:rPr lang="en-US" sz="1400" dirty="0"/>
              <a:t>Others of you will be the negotiator. </a:t>
            </a:r>
          </a:p>
          <a:p>
            <a:pPr marL="285750" indent="-285750">
              <a:buFont typeface="Arial" panose="020B0604020202020204" pitchFamily="34" charset="0"/>
              <a:buChar char="•"/>
            </a:pPr>
            <a:r>
              <a:rPr lang="en-US" dirty="0"/>
              <a:t>Round I: Drafting and briefing</a:t>
            </a:r>
          </a:p>
          <a:p>
            <a:pPr marL="574675" lvl="1" indent="-285750"/>
            <a:r>
              <a:rPr lang="en-US" sz="1400" dirty="0"/>
              <a:t>The drafting team will be responsible for negotiating instructions</a:t>
            </a:r>
          </a:p>
          <a:p>
            <a:pPr marL="574675" lvl="1" indent="-285750"/>
            <a:r>
              <a:rPr lang="en-US" sz="1400" dirty="0"/>
              <a:t>At the end, the negotiator will enter and receive their instructions and is allowed to ask clarifying questions. </a:t>
            </a:r>
          </a:p>
          <a:p>
            <a:pPr marL="285750" indent="-285750">
              <a:buFont typeface="Arial" panose="020B0604020202020204" pitchFamily="34" charset="0"/>
              <a:buChar char="•"/>
            </a:pPr>
            <a:r>
              <a:rPr lang="en-US" dirty="0"/>
              <a:t>Round II: Negotiations</a:t>
            </a:r>
          </a:p>
          <a:p>
            <a:pPr marL="574675" lvl="1" indent="-285750"/>
            <a:r>
              <a:rPr lang="en-US" sz="1400" dirty="0"/>
              <a:t>The negotiators from the US and Tuvalu will now negotiate with each other.</a:t>
            </a:r>
          </a:p>
          <a:p>
            <a:pPr marL="574675" lvl="1" indent="-285750"/>
            <a:r>
              <a:rPr lang="en-US" sz="1400" dirty="0"/>
              <a:t>The drafting team observes silently; the negotiator may check in with the drafting team 2 times during the negotiations</a:t>
            </a:r>
            <a:r>
              <a:rPr lang="en-US" dirty="0"/>
              <a:t>. </a:t>
            </a:r>
          </a:p>
        </p:txBody>
      </p:sp>
    </p:spTree>
    <p:extLst>
      <p:ext uri="{BB962C8B-B14F-4D97-AF65-F5344CB8AC3E}">
        <p14:creationId xmlns:p14="http://schemas.microsoft.com/office/powerpoint/2010/main" val="43488985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274eb8-40b0-43af-af59-ab853a2a3d4a">
      <Terms xmlns="http://schemas.microsoft.com/office/infopath/2007/PartnerControls"/>
    </lcf76f155ced4ddcb4097134ff3c332f>
    <TaxCatchAll xmlns="c8d5e17f-b2fa-4d09-aa94-549dd90707c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F4E7913956A5F4F92F8CEF0B65BDEC9" ma:contentTypeVersion="18" ma:contentTypeDescription="Create a new document." ma:contentTypeScope="" ma:versionID="0daa8ac9d879b798e7d43fc4f280382a">
  <xsd:schema xmlns:xsd="http://www.w3.org/2001/XMLSchema" xmlns:xs="http://www.w3.org/2001/XMLSchema" xmlns:p="http://schemas.microsoft.com/office/2006/metadata/properties" xmlns:ns2="ef274eb8-40b0-43af-af59-ab853a2a3d4a" xmlns:ns3="c8d5e17f-b2fa-4d09-aa94-549dd90707ce" targetNamespace="http://schemas.microsoft.com/office/2006/metadata/properties" ma:root="true" ma:fieldsID="1d634abb65de6d3e5c6959b6fdc9562d" ns2:_="" ns3:_="">
    <xsd:import namespace="ef274eb8-40b0-43af-af59-ab853a2a3d4a"/>
    <xsd:import namespace="c8d5e17f-b2fa-4d09-aa94-549dd90707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274eb8-40b0-43af-af59-ab853a2a3d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8107521-1385-498b-8889-bf2cd8dee38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8d5e17f-b2fa-4d09-aa94-549dd90707c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427e7fc-e9e5-4913-ac70-c9039e0501e7}" ma:internalName="TaxCatchAll" ma:showField="CatchAllData" ma:web="c8d5e17f-b2fa-4d09-aa94-549dd90707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BF1D51-1E24-4D9A-A466-051CF7532117}">
  <ds:schemaRefs>
    <ds:schemaRef ds:uri="http://www.w3.org/XML/1998/namespace"/>
    <ds:schemaRef ds:uri="http://purl.org/dc/terms/"/>
    <ds:schemaRef ds:uri="c8d5e17f-b2fa-4d09-aa94-549dd90707ce"/>
    <ds:schemaRef ds:uri="http://purl.org/dc/elements/1.1/"/>
    <ds:schemaRef ds:uri="http://schemas.microsoft.com/office/infopath/2007/PartnerControls"/>
    <ds:schemaRef ds:uri="http://schemas.microsoft.com/office/2006/documentManagement/types"/>
    <ds:schemaRef ds:uri="ef274eb8-40b0-43af-af59-ab853a2a3d4a"/>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4A50AC75-7642-4FEB-A1F0-01AFCB5B79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274eb8-40b0-43af-af59-ab853a2a3d4a"/>
    <ds:schemaRef ds:uri="c8d5e17f-b2fa-4d09-aa94-549dd90707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060460-FAD0-4595-B7D1-D8C59E146F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7492</TotalTime>
  <Words>3405</Words>
  <Application>Microsoft Macintosh PowerPoint</Application>
  <PresentationFormat>On-screen Show (16:9)</PresentationFormat>
  <Paragraphs>471</Paragraphs>
  <Slides>56</Slides>
  <Notes>23</Notes>
  <HiddenSlides>6</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56</vt:i4>
      </vt:variant>
    </vt:vector>
  </HeadingPairs>
  <TitlesOfParts>
    <vt:vector size="65" baseType="lpstr">
      <vt:lpstr>Adobe Devanagari</vt:lpstr>
      <vt:lpstr>Arial</vt:lpstr>
      <vt:lpstr>Calibri</vt:lpstr>
      <vt:lpstr>Courier New</vt:lpstr>
      <vt:lpstr>Helvetica</vt:lpstr>
      <vt:lpstr>Helvetica Light</vt:lpstr>
      <vt:lpstr>Source Sans Pro</vt:lpstr>
      <vt:lpstr>Wingdings</vt:lpstr>
      <vt:lpstr>Simple Light</vt:lpstr>
      <vt:lpstr>Disaster in Tuvalu</vt:lpstr>
      <vt:lpstr>Important note regarding copyright!</vt:lpstr>
      <vt:lpstr>Note</vt:lpstr>
      <vt:lpstr>PowerPoint Presentation</vt:lpstr>
      <vt:lpstr>Version 1</vt:lpstr>
      <vt:lpstr>Version 1</vt:lpstr>
      <vt:lpstr>PowerPoint Presentation</vt:lpstr>
      <vt:lpstr>Version 2</vt:lpstr>
      <vt:lpstr>Version 2</vt:lpstr>
      <vt:lpstr>PowerPoint Presentation</vt:lpstr>
      <vt:lpstr>The original timeline (before the disaster)</vt:lpstr>
      <vt:lpstr>The new timeline (after the disaster)</vt:lpstr>
      <vt:lpstr>Who are the players? What is the point?</vt:lpstr>
      <vt:lpstr>Who are the players? What is the point?</vt:lpstr>
      <vt:lpstr>PowerPoint Presentation</vt:lpstr>
      <vt:lpstr>Timeline Version 1</vt:lpstr>
      <vt:lpstr>PowerPoint Presentation</vt:lpstr>
      <vt:lpstr>Round I: Version 1</vt:lpstr>
      <vt:lpstr>PowerPoint Presentation</vt:lpstr>
      <vt:lpstr>Round II: Version 1</vt:lpstr>
      <vt:lpstr>PowerPoint Presentation</vt:lpstr>
      <vt:lpstr>Timeline Version 2</vt:lpstr>
      <vt:lpstr>PowerPoint Presentation</vt:lpstr>
      <vt:lpstr>Round I: Version 2</vt:lpstr>
      <vt:lpstr>PowerPoint Presentation</vt:lpstr>
      <vt:lpstr>Round II: Version 2</vt:lpstr>
      <vt:lpstr>PowerPoint Presentation</vt:lpstr>
      <vt:lpstr>PowerPoint Presentation</vt:lpstr>
      <vt:lpstr>Negotiation Round II: Two different approaches</vt:lpstr>
      <vt:lpstr>Negotiation Round II: Two different approaches</vt:lpstr>
      <vt:lpstr>Negotiation Round II: Two different approaches</vt:lpstr>
      <vt:lpstr>From Round 1 to Round 2</vt:lpstr>
      <vt:lpstr>A common problem leading to “Round II” Problems</vt:lpstr>
      <vt:lpstr>A common problem leading to “Round II” Problems</vt:lpstr>
      <vt:lpstr>A common problem leading to “Round II” Problems</vt:lpstr>
      <vt:lpstr>Round II negotiations</vt:lpstr>
      <vt:lpstr>Interpreting instructions: Common problems/concerns</vt:lpstr>
      <vt:lpstr>Considerations in drafting mandates</vt:lpstr>
      <vt:lpstr>Considerations in drafting mandates</vt:lpstr>
      <vt:lpstr>Considerations in drafting mandates</vt:lpstr>
      <vt:lpstr>Considerations in drafting mandates</vt:lpstr>
      <vt:lpstr>Considerations in drafting mandates</vt:lpstr>
      <vt:lpstr>Considerations in drafting mandates</vt:lpstr>
      <vt:lpstr>The problem with commitment</vt:lpstr>
      <vt:lpstr>Considerations in drafting mandates</vt:lpstr>
      <vt:lpstr>Times when broad authority for agent is helpful</vt:lpstr>
      <vt:lpstr>Considerations in drafting mandates</vt:lpstr>
      <vt:lpstr>Considerations in drafting mandates</vt:lpstr>
      <vt:lpstr>Round I negotiations</vt:lpstr>
      <vt:lpstr>Zooming out</vt:lpstr>
      <vt:lpstr>Mandates we often see</vt:lpstr>
      <vt:lpstr>Problems</vt:lpstr>
      <vt:lpstr>Dynamic mandates with the role of the negotiator evolving over the course of the negotiation</vt:lpstr>
      <vt:lpstr>Dynamic mandates with the role of the negotiator evolving over the course of the negotiation</vt:lpstr>
      <vt:lpstr>Disaster in Tuvalu</vt:lpstr>
      <vt:lpstr>Round 1: Internal Negotiation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Anselm Dannecker</cp:lastModifiedBy>
  <cp:revision>11</cp:revision>
  <dcterms:modified xsi:type="dcterms:W3CDTF">2025-02-28T10:50:10Z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0x0101001F4E7913956A5F4F92F8CEF0B65BDEC9</vt:lpwstr>
  </property>
  <property fmtid="{D5CDD505-2E9C-101B-9397-08002B2CF9AE}" pid="3" name="MediaServiceImageTags">
    <vt:lpwstr/>
  </property>
</Properties>
</file>