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59" r:id="rId4"/>
  </p:sldMasterIdLst>
  <p:notesMasterIdLst>
    <p:notesMasterId r:id="rId28"/>
  </p:notesMasterIdLst>
  <p:sldIdLst>
    <p:sldId id="256" r:id="rId5"/>
    <p:sldId id="2141412271" r:id="rId6"/>
    <p:sldId id="269" r:id="rId7"/>
    <p:sldId id="270" r:id="rId8"/>
    <p:sldId id="2141412305" r:id="rId9"/>
    <p:sldId id="2141412248" r:id="rId10"/>
    <p:sldId id="2141412298" r:id="rId11"/>
    <p:sldId id="2141412251" r:id="rId12"/>
    <p:sldId id="2141412239" r:id="rId13"/>
    <p:sldId id="2141412255" r:id="rId14"/>
    <p:sldId id="2141412256" r:id="rId15"/>
    <p:sldId id="2141412299" r:id="rId16"/>
    <p:sldId id="2141412260" r:id="rId17"/>
    <p:sldId id="2141411868" r:id="rId18"/>
    <p:sldId id="2141412261" r:id="rId19"/>
    <p:sldId id="2141412262" r:id="rId20"/>
    <p:sldId id="2141412263" r:id="rId21"/>
    <p:sldId id="2141412264" r:id="rId22"/>
    <p:sldId id="2141412265" r:id="rId23"/>
    <p:sldId id="2141412266" r:id="rId24"/>
    <p:sldId id="2141412267" r:id="rId25"/>
    <p:sldId id="2141412269" r:id="rId26"/>
    <p:sldId id="2141412270" r:id="rId2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D4E8"/>
    <a:srgbClr val="072B42"/>
    <a:srgbClr val="1F4C6D"/>
    <a:srgbClr val="0087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3D6836-DE58-494D-AE61-5D8EB30947C8}" v="15" dt="2025-02-23T13:12:16.5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621"/>
    <p:restoredTop sz="87704"/>
  </p:normalViewPr>
  <p:slideViewPr>
    <p:cSldViewPr snapToGrid="0">
      <p:cViewPr varScale="1">
        <p:scale>
          <a:sx n="156" d="100"/>
          <a:sy n="156" d="100"/>
        </p:scale>
        <p:origin x="176" y="176"/>
      </p:cViewPr>
      <p:guideLst>
        <p:guide orient="horz" pos="1620"/>
        <p:guide pos="2880"/>
      </p:guideLst>
    </p:cSldViewPr>
  </p:slideViewPr>
  <p:notesTextViewPr>
    <p:cViewPr>
      <p:scale>
        <a:sx n="1" d="1"/>
        <a:sy n="1" d="1"/>
      </p:scale>
      <p:origin x="0" y="-736"/>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necker, Anselm" userId="da0585c2-7192-4172-bb2a-0c8bfa5a91ee" providerId="ADAL" clId="{D33D6836-DE58-494D-AE61-5D8EB30947C8}"/>
    <pc:docChg chg="undo custSel addSld delSld modSld sldOrd modMainMaster">
      <pc:chgData name="Dannecker, Anselm" userId="da0585c2-7192-4172-bb2a-0c8bfa5a91ee" providerId="ADAL" clId="{D33D6836-DE58-494D-AE61-5D8EB30947C8}" dt="2025-02-23T13:20:21.660" v="197"/>
      <pc:docMkLst>
        <pc:docMk/>
      </pc:docMkLst>
      <pc:sldChg chg="addSp delSp modSp mod modClrScheme chgLayout">
        <pc:chgData name="Dannecker, Anselm" userId="da0585c2-7192-4172-bb2a-0c8bfa5a91ee" providerId="ADAL" clId="{D33D6836-DE58-494D-AE61-5D8EB30947C8}" dt="2025-02-21T20:29:38.084" v="16" actId="20577"/>
        <pc:sldMkLst>
          <pc:docMk/>
          <pc:sldMk cId="0" sldId="256"/>
        </pc:sldMkLst>
        <pc:spChg chg="add mod ord">
          <ac:chgData name="Dannecker, Anselm" userId="da0585c2-7192-4172-bb2a-0c8bfa5a91ee" providerId="ADAL" clId="{D33D6836-DE58-494D-AE61-5D8EB30947C8}" dt="2025-02-21T20:29:25.847" v="12" actId="20577"/>
          <ac:spMkLst>
            <pc:docMk/>
            <pc:sldMk cId="0" sldId="256"/>
            <ac:spMk id="3" creationId="{FD8917CA-32F2-B833-7521-A9A0A7840F7F}"/>
          </ac:spMkLst>
        </pc:spChg>
        <pc:spChg chg="add mod ord">
          <ac:chgData name="Dannecker, Anselm" userId="da0585c2-7192-4172-bb2a-0c8bfa5a91ee" providerId="ADAL" clId="{D33D6836-DE58-494D-AE61-5D8EB30947C8}" dt="2025-02-21T20:29:38.084" v="16" actId="20577"/>
          <ac:spMkLst>
            <pc:docMk/>
            <pc:sldMk cId="0" sldId="256"/>
            <ac:spMk id="4" creationId="{583F87E0-A17E-0C86-66F8-22BB59165809}"/>
          </ac:spMkLst>
        </pc:spChg>
        <pc:spChg chg="mod ord">
          <ac:chgData name="Dannecker, Anselm" userId="da0585c2-7192-4172-bb2a-0c8bfa5a91ee" providerId="ADAL" clId="{D33D6836-DE58-494D-AE61-5D8EB30947C8}" dt="2025-02-21T20:28:23.832" v="0" actId="700"/>
          <ac:spMkLst>
            <pc:docMk/>
            <pc:sldMk cId="0" sldId="256"/>
            <ac:spMk id="60" creationId="{00000000-0000-0000-0000-000000000000}"/>
          </ac:spMkLst>
        </pc:spChg>
      </pc:sldChg>
      <pc:sldChg chg="del">
        <pc:chgData name="Dannecker, Anselm" userId="da0585c2-7192-4172-bb2a-0c8bfa5a91ee" providerId="ADAL" clId="{D33D6836-DE58-494D-AE61-5D8EB30947C8}" dt="2025-02-21T20:29:50.938" v="18" actId="2696"/>
        <pc:sldMkLst>
          <pc:docMk/>
          <pc:sldMk cId="3251697313" sldId="268"/>
        </pc:sldMkLst>
      </pc:sldChg>
      <pc:sldChg chg="addSp delSp modSp mod modClrScheme chgLayout">
        <pc:chgData name="Dannecker, Anselm" userId="da0585c2-7192-4172-bb2a-0c8bfa5a91ee" providerId="ADAL" clId="{D33D6836-DE58-494D-AE61-5D8EB30947C8}" dt="2025-02-21T20:30:17.998" v="29"/>
        <pc:sldMkLst>
          <pc:docMk/>
          <pc:sldMk cId="2966122913" sldId="270"/>
        </pc:sldMkLst>
        <pc:spChg chg="add mod ord">
          <ac:chgData name="Dannecker, Anselm" userId="da0585c2-7192-4172-bb2a-0c8bfa5a91ee" providerId="ADAL" clId="{D33D6836-DE58-494D-AE61-5D8EB30947C8}" dt="2025-02-21T20:30:12.334" v="25" actId="27636"/>
          <ac:spMkLst>
            <pc:docMk/>
            <pc:sldMk cId="2966122913" sldId="270"/>
            <ac:spMk id="2" creationId="{8057DC5C-0373-0777-6102-D69F6FE3FB6D}"/>
          </ac:spMkLst>
        </pc:spChg>
        <pc:spChg chg="mod ord">
          <ac:chgData name="Dannecker, Anselm" userId="da0585c2-7192-4172-bb2a-0c8bfa5a91ee" providerId="ADAL" clId="{D33D6836-DE58-494D-AE61-5D8EB30947C8}" dt="2025-02-21T20:30:01.010" v="19" actId="700"/>
          <ac:spMkLst>
            <pc:docMk/>
            <pc:sldMk cId="2966122913" sldId="270"/>
            <ac:spMk id="3" creationId="{A6C288FD-7663-0E85-8A4F-A444CB9F1BD9}"/>
          </ac:spMkLst>
        </pc:spChg>
        <pc:spChg chg="add mod ord">
          <ac:chgData name="Dannecker, Anselm" userId="da0585c2-7192-4172-bb2a-0c8bfa5a91ee" providerId="ADAL" clId="{D33D6836-DE58-494D-AE61-5D8EB30947C8}" dt="2025-02-21T20:30:16.385" v="27"/>
          <ac:spMkLst>
            <pc:docMk/>
            <pc:sldMk cId="2966122913" sldId="270"/>
            <ac:spMk id="7" creationId="{926D75F1-87EE-9D85-ED2E-9290E7A57CFF}"/>
          </ac:spMkLst>
        </pc:spChg>
      </pc:sldChg>
      <pc:sldChg chg="add">
        <pc:chgData name="Dannecker, Anselm" userId="da0585c2-7192-4172-bb2a-0c8bfa5a91ee" providerId="ADAL" clId="{D33D6836-DE58-494D-AE61-5D8EB30947C8}" dt="2025-02-21T20:33:04.037" v="89"/>
        <pc:sldMkLst>
          <pc:docMk/>
          <pc:sldMk cId="2617380861" sldId="2141412239"/>
        </pc:sldMkLst>
      </pc:sldChg>
      <pc:sldChg chg="addSp delSp modSp del mod modClrScheme chgLayout">
        <pc:chgData name="Dannecker, Anselm" userId="da0585c2-7192-4172-bb2a-0c8bfa5a91ee" providerId="ADAL" clId="{D33D6836-DE58-494D-AE61-5D8EB30947C8}" dt="2025-02-23T13:12:30.133" v="147" actId="2696"/>
        <pc:sldMkLst>
          <pc:docMk/>
          <pc:sldMk cId="3587206818" sldId="2141412247"/>
        </pc:sldMkLst>
      </pc:sldChg>
      <pc:sldChg chg="addSp delSp modSp mod modClrScheme chgLayout modNotesTx">
        <pc:chgData name="Dannecker, Anselm" userId="da0585c2-7192-4172-bb2a-0c8bfa5a91ee" providerId="ADAL" clId="{D33D6836-DE58-494D-AE61-5D8EB30947C8}" dt="2025-02-23T13:13:38.837" v="177" actId="20577"/>
        <pc:sldMkLst>
          <pc:docMk/>
          <pc:sldMk cId="60839355" sldId="2141412248"/>
        </pc:sldMkLst>
        <pc:spChg chg="mod ord">
          <ac:chgData name="Dannecker, Anselm" userId="da0585c2-7192-4172-bb2a-0c8bfa5a91ee" providerId="ADAL" clId="{D33D6836-DE58-494D-AE61-5D8EB30947C8}" dt="2025-02-21T20:30:50.677" v="41" actId="700"/>
          <ac:spMkLst>
            <pc:docMk/>
            <pc:sldMk cId="60839355" sldId="2141412248"/>
            <ac:spMk id="3" creationId="{05FDEA26-C49D-AAE4-EC66-DA94C116C50B}"/>
          </ac:spMkLst>
        </pc:spChg>
        <pc:spChg chg="mod">
          <ac:chgData name="Dannecker, Anselm" userId="da0585c2-7192-4172-bb2a-0c8bfa5a91ee" providerId="ADAL" clId="{D33D6836-DE58-494D-AE61-5D8EB30947C8}" dt="2025-02-21T20:31:49.845" v="71" actId="1036"/>
          <ac:spMkLst>
            <pc:docMk/>
            <pc:sldMk cId="60839355" sldId="2141412248"/>
            <ac:spMk id="7" creationId="{A6DCAF96-432D-B1A2-2254-8B1B40186F4D}"/>
          </ac:spMkLst>
        </pc:spChg>
        <pc:spChg chg="mod">
          <ac:chgData name="Dannecker, Anselm" userId="da0585c2-7192-4172-bb2a-0c8bfa5a91ee" providerId="ADAL" clId="{D33D6836-DE58-494D-AE61-5D8EB30947C8}" dt="2025-02-21T20:31:49.845" v="71" actId="1036"/>
          <ac:spMkLst>
            <pc:docMk/>
            <pc:sldMk cId="60839355" sldId="2141412248"/>
            <ac:spMk id="8" creationId="{F4A697AA-C2A0-47E8-51FF-3BF533B2FB4E}"/>
          </ac:spMkLst>
        </pc:spChg>
        <pc:spChg chg="add mod ord">
          <ac:chgData name="Dannecker, Anselm" userId="da0585c2-7192-4172-bb2a-0c8bfa5a91ee" providerId="ADAL" clId="{D33D6836-DE58-494D-AE61-5D8EB30947C8}" dt="2025-02-21T20:34:06.544" v="115" actId="27636"/>
          <ac:spMkLst>
            <pc:docMk/>
            <pc:sldMk cId="60839355" sldId="2141412248"/>
            <ac:spMk id="11" creationId="{FBA8FCFC-D681-521C-1B58-98CB03796FA9}"/>
          </ac:spMkLst>
        </pc:spChg>
        <pc:spChg chg="add mod">
          <ac:chgData name="Dannecker, Anselm" userId="da0585c2-7192-4172-bb2a-0c8bfa5a91ee" providerId="ADAL" clId="{D33D6836-DE58-494D-AE61-5D8EB30947C8}" dt="2025-02-21T20:34:25.431" v="117" actId="113"/>
          <ac:spMkLst>
            <pc:docMk/>
            <pc:sldMk cId="60839355" sldId="2141412248"/>
            <ac:spMk id="13" creationId="{DC4F75B6-18C4-9F25-1604-C97D0A95EC4B}"/>
          </ac:spMkLst>
        </pc:spChg>
        <pc:cxnChg chg="mod">
          <ac:chgData name="Dannecker, Anselm" userId="da0585c2-7192-4172-bb2a-0c8bfa5a91ee" providerId="ADAL" clId="{D33D6836-DE58-494D-AE61-5D8EB30947C8}" dt="2025-02-21T20:31:57.995" v="78" actId="1035"/>
          <ac:cxnSpMkLst>
            <pc:docMk/>
            <pc:sldMk cId="60839355" sldId="2141412248"/>
            <ac:cxnSpMk id="10" creationId="{90CA84CB-A7CE-9F24-0D59-8EB1A3CE21A4}"/>
          </ac:cxnSpMkLst>
        </pc:cxnChg>
      </pc:sldChg>
      <pc:sldChg chg="delSp modSp del mod">
        <pc:chgData name="Dannecker, Anselm" userId="da0585c2-7192-4172-bb2a-0c8bfa5a91ee" providerId="ADAL" clId="{D33D6836-DE58-494D-AE61-5D8EB30947C8}" dt="2025-02-21T20:32:48.341" v="88" actId="2696"/>
        <pc:sldMkLst>
          <pc:docMk/>
          <pc:sldMk cId="1949809681" sldId="2141412250"/>
        </pc:sldMkLst>
      </pc:sldChg>
      <pc:sldChg chg="modNotesTx">
        <pc:chgData name="Dannecker, Anselm" userId="da0585c2-7192-4172-bb2a-0c8bfa5a91ee" providerId="ADAL" clId="{D33D6836-DE58-494D-AE61-5D8EB30947C8}" dt="2025-02-23T13:14:32.965" v="184" actId="12"/>
        <pc:sldMkLst>
          <pc:docMk/>
          <pc:sldMk cId="1399197706" sldId="2141412251"/>
        </pc:sldMkLst>
      </pc:sldChg>
      <pc:sldChg chg="del">
        <pc:chgData name="Dannecker, Anselm" userId="da0585c2-7192-4172-bb2a-0c8bfa5a91ee" providerId="ADAL" clId="{D33D6836-DE58-494D-AE61-5D8EB30947C8}" dt="2025-02-21T20:33:06.267" v="90" actId="2696"/>
        <pc:sldMkLst>
          <pc:docMk/>
          <pc:sldMk cId="3209466082" sldId="2141412253"/>
        </pc:sldMkLst>
      </pc:sldChg>
      <pc:sldChg chg="addSp delSp modSp mod modClrScheme chgLayout modNotesTx">
        <pc:chgData name="Dannecker, Anselm" userId="da0585c2-7192-4172-bb2a-0c8bfa5a91ee" providerId="ADAL" clId="{D33D6836-DE58-494D-AE61-5D8EB30947C8}" dt="2025-02-23T13:14:41.074" v="185" actId="20577"/>
        <pc:sldMkLst>
          <pc:docMk/>
          <pc:sldMk cId="1601981634" sldId="2141412255"/>
        </pc:sldMkLst>
        <pc:spChg chg="add mod ord">
          <ac:chgData name="Dannecker, Anselm" userId="da0585c2-7192-4172-bb2a-0c8bfa5a91ee" providerId="ADAL" clId="{D33D6836-DE58-494D-AE61-5D8EB30947C8}" dt="2025-02-21T20:33:33.967" v="101" actId="113"/>
          <ac:spMkLst>
            <pc:docMk/>
            <pc:sldMk cId="1601981634" sldId="2141412255"/>
            <ac:spMk id="2" creationId="{DF82668F-CB0D-4675-660A-AB1540B69930}"/>
          </ac:spMkLst>
        </pc:spChg>
        <pc:spChg chg="mod ord">
          <ac:chgData name="Dannecker, Anselm" userId="da0585c2-7192-4172-bb2a-0c8bfa5a91ee" providerId="ADAL" clId="{D33D6836-DE58-494D-AE61-5D8EB30947C8}" dt="2025-02-21T20:33:15.032" v="91" actId="700"/>
          <ac:spMkLst>
            <pc:docMk/>
            <pc:sldMk cId="1601981634" sldId="2141412255"/>
            <ac:spMk id="3" creationId="{3817050D-60ED-00DB-F19F-082CDE5CD2C4}"/>
          </ac:spMkLst>
        </pc:spChg>
        <pc:spChg chg="add mod ord">
          <ac:chgData name="Dannecker, Anselm" userId="da0585c2-7192-4172-bb2a-0c8bfa5a91ee" providerId="ADAL" clId="{D33D6836-DE58-494D-AE61-5D8EB30947C8}" dt="2025-02-21T20:33:50.803" v="113" actId="20577"/>
          <ac:spMkLst>
            <pc:docMk/>
            <pc:sldMk cId="1601981634" sldId="2141412255"/>
            <ac:spMk id="7" creationId="{ED374FBF-651F-A699-2EC0-DE80F9E1479D}"/>
          </ac:spMkLst>
        </pc:spChg>
      </pc:sldChg>
      <pc:sldChg chg="delSp modSp del mod">
        <pc:chgData name="Dannecker, Anselm" userId="da0585c2-7192-4172-bb2a-0c8bfa5a91ee" providerId="ADAL" clId="{D33D6836-DE58-494D-AE61-5D8EB30947C8}" dt="2025-02-21T20:35:26.803" v="130" actId="2696"/>
        <pc:sldMkLst>
          <pc:docMk/>
          <pc:sldMk cId="3240189133" sldId="2141412257"/>
        </pc:sldMkLst>
      </pc:sldChg>
      <pc:sldChg chg="del">
        <pc:chgData name="Dannecker, Anselm" userId="da0585c2-7192-4172-bb2a-0c8bfa5a91ee" providerId="ADAL" clId="{D33D6836-DE58-494D-AE61-5D8EB30947C8}" dt="2025-02-23T13:15:31.391" v="189" actId="2696"/>
        <pc:sldMkLst>
          <pc:docMk/>
          <pc:sldMk cId="634389103" sldId="2141412258"/>
        </pc:sldMkLst>
      </pc:sldChg>
      <pc:sldChg chg="modSp del mod">
        <pc:chgData name="Dannecker, Anselm" userId="da0585c2-7192-4172-bb2a-0c8bfa5a91ee" providerId="ADAL" clId="{D33D6836-DE58-494D-AE61-5D8EB30947C8}" dt="2025-02-23T13:15:32.666" v="190" actId="2696"/>
        <pc:sldMkLst>
          <pc:docMk/>
          <pc:sldMk cId="3387790547" sldId="2141412259"/>
        </pc:sldMkLst>
      </pc:sldChg>
      <pc:sldChg chg="modNotesTx">
        <pc:chgData name="Dannecker, Anselm" userId="da0585c2-7192-4172-bb2a-0c8bfa5a91ee" providerId="ADAL" clId="{D33D6836-DE58-494D-AE61-5D8EB30947C8}" dt="2025-02-23T13:20:21.660" v="197"/>
        <pc:sldMkLst>
          <pc:docMk/>
          <pc:sldMk cId="143603904" sldId="2141412260"/>
        </pc:sldMkLst>
      </pc:sldChg>
      <pc:sldChg chg="modSp add mod">
        <pc:chgData name="Dannecker, Anselm" userId="da0585c2-7192-4172-bb2a-0c8bfa5a91ee" providerId="ADAL" clId="{D33D6836-DE58-494D-AE61-5D8EB30947C8}" dt="2025-02-23T12:42:52.266" v="138" actId="20577"/>
        <pc:sldMkLst>
          <pc:docMk/>
          <pc:sldMk cId="1919797383" sldId="2141412271"/>
        </pc:sldMkLst>
        <pc:spChg chg="mod">
          <ac:chgData name="Dannecker, Anselm" userId="da0585c2-7192-4172-bb2a-0c8bfa5a91ee" providerId="ADAL" clId="{D33D6836-DE58-494D-AE61-5D8EB30947C8}" dt="2025-02-23T12:42:52.266" v="138" actId="20577"/>
          <ac:spMkLst>
            <pc:docMk/>
            <pc:sldMk cId="1919797383" sldId="2141412271"/>
            <ac:spMk id="5" creationId="{CCBAAF45-11D6-31AA-B58C-9C8A9DF83EF3}"/>
          </ac:spMkLst>
        </pc:spChg>
      </pc:sldChg>
      <pc:sldChg chg="modSp add mod modNotesTx">
        <pc:chgData name="Dannecker, Anselm" userId="da0585c2-7192-4172-bb2a-0c8bfa5a91ee" providerId="ADAL" clId="{D33D6836-DE58-494D-AE61-5D8EB30947C8}" dt="2025-02-23T13:13:51.168" v="178"/>
        <pc:sldMkLst>
          <pc:docMk/>
          <pc:sldMk cId="3398134492" sldId="2141412298"/>
        </pc:sldMkLst>
        <pc:spChg chg="mod">
          <ac:chgData name="Dannecker, Anselm" userId="da0585c2-7192-4172-bb2a-0c8bfa5a91ee" providerId="ADAL" clId="{D33D6836-DE58-494D-AE61-5D8EB30947C8}" dt="2025-02-21T20:34:22.236" v="116" actId="113"/>
          <ac:spMkLst>
            <pc:docMk/>
            <pc:sldMk cId="3398134492" sldId="2141412298"/>
            <ac:spMk id="2" creationId="{9CEC98A2-8840-4B1E-31BF-0DF6EB0AFD1B}"/>
          </ac:spMkLst>
        </pc:spChg>
        <pc:spChg chg="mod">
          <ac:chgData name="Dannecker, Anselm" userId="da0585c2-7192-4172-bb2a-0c8bfa5a91ee" providerId="ADAL" clId="{D33D6836-DE58-494D-AE61-5D8EB30947C8}" dt="2025-02-21T20:32:46.323" v="85" actId="11"/>
          <ac:spMkLst>
            <pc:docMk/>
            <pc:sldMk cId="3398134492" sldId="2141412298"/>
            <ac:spMk id="4" creationId="{7FF614C2-0E43-20C3-3724-0EAF45371A82}"/>
          </ac:spMkLst>
        </pc:spChg>
        <pc:spChg chg="mod">
          <ac:chgData name="Dannecker, Anselm" userId="da0585c2-7192-4172-bb2a-0c8bfa5a91ee" providerId="ADAL" clId="{D33D6836-DE58-494D-AE61-5D8EB30947C8}" dt="2025-02-21T20:32:32.512" v="82"/>
          <ac:spMkLst>
            <pc:docMk/>
            <pc:sldMk cId="3398134492" sldId="2141412298"/>
            <ac:spMk id="5" creationId="{3180FD84-3DC7-344C-2F31-8147D3A54642}"/>
          </ac:spMkLst>
        </pc:spChg>
      </pc:sldChg>
      <pc:sldChg chg="modSp add mod ord modNotesTx">
        <pc:chgData name="Dannecker, Anselm" userId="da0585c2-7192-4172-bb2a-0c8bfa5a91ee" providerId="ADAL" clId="{D33D6836-DE58-494D-AE61-5D8EB30947C8}" dt="2025-02-23T13:15:42.716" v="191" actId="20578"/>
        <pc:sldMkLst>
          <pc:docMk/>
          <pc:sldMk cId="1625304326" sldId="2141412299"/>
        </pc:sldMkLst>
        <pc:spChg chg="mod">
          <ac:chgData name="Dannecker, Anselm" userId="da0585c2-7192-4172-bb2a-0c8bfa5a91ee" providerId="ADAL" clId="{D33D6836-DE58-494D-AE61-5D8EB30947C8}" dt="2025-02-21T20:35:20.855" v="127" actId="11"/>
          <ac:spMkLst>
            <pc:docMk/>
            <pc:sldMk cId="1625304326" sldId="2141412299"/>
            <ac:spMk id="4" creationId="{CDED298F-DAFB-0DFF-9DBB-CA2BEB10EBD5}"/>
          </ac:spMkLst>
        </pc:spChg>
        <pc:spChg chg="mod">
          <ac:chgData name="Dannecker, Anselm" userId="da0585c2-7192-4172-bb2a-0c8bfa5a91ee" providerId="ADAL" clId="{D33D6836-DE58-494D-AE61-5D8EB30947C8}" dt="2025-02-21T20:34:54.517" v="122"/>
          <ac:spMkLst>
            <pc:docMk/>
            <pc:sldMk cId="1625304326" sldId="2141412299"/>
            <ac:spMk id="5" creationId="{95FDBFC4-05CE-1175-D8FD-8B4CEF861C1D}"/>
          </ac:spMkLst>
        </pc:spChg>
      </pc:sldChg>
      <pc:sldChg chg="add del">
        <pc:chgData name="Dannecker, Anselm" userId="da0585c2-7192-4172-bb2a-0c8bfa5a91ee" providerId="ADAL" clId="{D33D6836-DE58-494D-AE61-5D8EB30947C8}" dt="2025-02-21T20:36:21.459" v="135" actId="2696"/>
        <pc:sldMkLst>
          <pc:docMk/>
          <pc:sldMk cId="3209466082" sldId="2141412300"/>
        </pc:sldMkLst>
      </pc:sldChg>
      <pc:sldChg chg="modSp add mod modNotesTx">
        <pc:chgData name="Dannecker, Anselm" userId="da0585c2-7192-4172-bb2a-0c8bfa5a91ee" providerId="ADAL" clId="{D33D6836-DE58-494D-AE61-5D8EB30947C8}" dt="2025-02-23T13:12:47.234" v="176" actId="27636"/>
        <pc:sldMkLst>
          <pc:docMk/>
          <pc:sldMk cId="446802054" sldId="2141412305"/>
        </pc:sldMkLst>
        <pc:spChg chg="mod">
          <ac:chgData name="Dannecker, Anselm" userId="da0585c2-7192-4172-bb2a-0c8bfa5a91ee" providerId="ADAL" clId="{D33D6836-DE58-494D-AE61-5D8EB30947C8}" dt="2025-02-23T13:12:47.234" v="176" actId="27636"/>
          <ac:spMkLst>
            <pc:docMk/>
            <pc:sldMk cId="446802054" sldId="2141412305"/>
            <ac:spMk id="3" creationId="{0B5FD48C-9391-2F67-82DB-E7DFA905B171}"/>
          </ac:spMkLst>
        </pc:spChg>
      </pc:sldChg>
      <pc:sldMasterChg chg="modSldLayout">
        <pc:chgData name="Dannecker, Anselm" userId="da0585c2-7192-4172-bb2a-0c8bfa5a91ee" providerId="ADAL" clId="{D33D6836-DE58-494D-AE61-5D8EB30947C8}" dt="2025-02-21T20:34:06.516" v="114" actId="113"/>
        <pc:sldMasterMkLst>
          <pc:docMk/>
          <pc:sldMasterMk cId="0" sldId="2147483659"/>
        </pc:sldMasterMkLst>
        <pc:sldLayoutChg chg="modSp">
          <pc:chgData name="Dannecker, Anselm" userId="da0585c2-7192-4172-bb2a-0c8bfa5a91ee" providerId="ADAL" clId="{D33D6836-DE58-494D-AE61-5D8EB30947C8}" dt="2025-02-21T20:34:06.516" v="114" actId="113"/>
          <pc:sldLayoutMkLst>
            <pc:docMk/>
            <pc:sldMasterMk cId="0" sldId="2147483659"/>
            <pc:sldLayoutMk cId="3739876403" sldId="2147483663"/>
          </pc:sldLayoutMkLst>
          <pc:spChg chg="mod">
            <ac:chgData name="Dannecker, Anselm" userId="da0585c2-7192-4172-bb2a-0c8bfa5a91ee" providerId="ADAL" clId="{D33D6836-DE58-494D-AE61-5D8EB30947C8}" dt="2025-02-21T20:34:06.516" v="114" actId="113"/>
            <ac:spMkLst>
              <pc:docMk/>
              <pc:sldMasterMk cId="0" sldId="2147483659"/>
              <pc:sldLayoutMk cId="3739876403" sldId="2147483663"/>
              <ac:spMk id="21" creationId="{00000000-0000-0000-0000-000000000000}"/>
            </ac:spMkLst>
          </pc:spChg>
        </pc:sldLayoutChg>
      </pc:sldMasterChg>
    </pc:docChg>
  </pc:docChgLst>
  <pc:docChgLst>
    <pc:chgData name="Dannecker, Anselm" userId="da0585c2-7192-4172-bb2a-0c8bfa5a91ee" providerId="ADAL" clId="{D6043ADD-A428-EB4D-9AA7-30714E61B1A9}"/>
    <pc:docChg chg="undo redo custSel addSld delSld modSld sldOrd">
      <pc:chgData name="Dannecker, Anselm" userId="da0585c2-7192-4172-bb2a-0c8bfa5a91ee" providerId="ADAL" clId="{D6043ADD-A428-EB4D-9AA7-30714E61B1A9}" dt="2025-02-20T19:11:21.013" v="3703"/>
      <pc:docMkLst>
        <pc:docMk/>
      </pc:docMkLst>
      <pc:sldChg chg="modSp mod">
        <pc:chgData name="Dannecker, Anselm" userId="da0585c2-7192-4172-bb2a-0c8bfa5a91ee" providerId="ADAL" clId="{D6043ADD-A428-EB4D-9AA7-30714E61B1A9}" dt="2025-02-20T18:30:12.321" v="110" actId="1035"/>
        <pc:sldMkLst>
          <pc:docMk/>
          <pc:sldMk cId="0" sldId="256"/>
        </pc:sldMkLst>
      </pc:sldChg>
      <pc:sldChg chg="modSp mod">
        <pc:chgData name="Dannecker, Anselm" userId="da0585c2-7192-4172-bb2a-0c8bfa5a91ee" providerId="ADAL" clId="{D6043ADD-A428-EB4D-9AA7-30714E61B1A9}" dt="2025-02-20T18:30:49.751" v="130" actId="20577"/>
        <pc:sldMkLst>
          <pc:docMk/>
          <pc:sldMk cId="317235724" sldId="269"/>
        </pc:sldMkLst>
        <pc:spChg chg="mod">
          <ac:chgData name="Dannecker, Anselm" userId="da0585c2-7192-4172-bb2a-0c8bfa5a91ee" providerId="ADAL" clId="{D6043ADD-A428-EB4D-9AA7-30714E61B1A9}" dt="2025-02-20T18:30:49.751" v="130" actId="20577"/>
          <ac:spMkLst>
            <pc:docMk/>
            <pc:sldMk cId="317235724" sldId="269"/>
            <ac:spMk id="75" creationId="{5306D1B3-56CE-58E7-1BC2-16DE126913F2}"/>
          </ac:spMkLst>
        </pc:spChg>
      </pc:sldChg>
      <pc:sldChg chg="modSp mod modShow">
        <pc:chgData name="Dannecker, Anselm" userId="da0585c2-7192-4172-bb2a-0c8bfa5a91ee" providerId="ADAL" clId="{D6043ADD-A428-EB4D-9AA7-30714E61B1A9}" dt="2025-02-20T18:32:57.232" v="401" actId="20577"/>
        <pc:sldMkLst>
          <pc:docMk/>
          <pc:sldMk cId="2966122913" sldId="270"/>
        </pc:sldMkLst>
      </pc:sldChg>
      <pc:sldChg chg="del">
        <pc:chgData name="Dannecker, Anselm" userId="da0585c2-7192-4172-bb2a-0c8bfa5a91ee" providerId="ADAL" clId="{D6043ADD-A428-EB4D-9AA7-30714E61B1A9}" dt="2025-02-20T19:11:13.752" v="3702" actId="2696"/>
        <pc:sldMkLst>
          <pc:docMk/>
          <pc:sldMk cId="2838709672" sldId="722"/>
        </pc:sldMkLst>
      </pc:sldChg>
      <pc:sldChg chg="del">
        <pc:chgData name="Dannecker, Anselm" userId="da0585c2-7192-4172-bb2a-0c8bfa5a91ee" providerId="ADAL" clId="{D6043ADD-A428-EB4D-9AA7-30714E61B1A9}" dt="2025-02-20T19:11:13.752" v="3702" actId="2696"/>
        <pc:sldMkLst>
          <pc:docMk/>
          <pc:sldMk cId="3298311359" sldId="2141411748"/>
        </pc:sldMkLst>
      </pc:sldChg>
      <pc:sldChg chg="del">
        <pc:chgData name="Dannecker, Anselm" userId="da0585c2-7192-4172-bb2a-0c8bfa5a91ee" providerId="ADAL" clId="{D6043ADD-A428-EB4D-9AA7-30714E61B1A9}" dt="2025-02-20T19:11:13.752" v="3702" actId="2696"/>
        <pc:sldMkLst>
          <pc:docMk/>
          <pc:sldMk cId="801045754" sldId="2141411749"/>
        </pc:sldMkLst>
      </pc:sldChg>
      <pc:sldChg chg="del">
        <pc:chgData name="Dannecker, Anselm" userId="da0585c2-7192-4172-bb2a-0c8bfa5a91ee" providerId="ADAL" clId="{D6043ADD-A428-EB4D-9AA7-30714E61B1A9}" dt="2025-02-20T19:11:13.752" v="3702" actId="2696"/>
        <pc:sldMkLst>
          <pc:docMk/>
          <pc:sldMk cId="4178423795" sldId="2141411763"/>
        </pc:sldMkLst>
      </pc:sldChg>
      <pc:sldChg chg="del">
        <pc:chgData name="Dannecker, Anselm" userId="da0585c2-7192-4172-bb2a-0c8bfa5a91ee" providerId="ADAL" clId="{D6043ADD-A428-EB4D-9AA7-30714E61B1A9}" dt="2025-02-20T19:11:13.752" v="3702" actId="2696"/>
        <pc:sldMkLst>
          <pc:docMk/>
          <pc:sldMk cId="3614060969" sldId="2141411764"/>
        </pc:sldMkLst>
      </pc:sldChg>
      <pc:sldChg chg="addSp delSp modSp add mod modAnim">
        <pc:chgData name="Dannecker, Anselm" userId="da0585c2-7192-4172-bb2a-0c8bfa5a91ee" providerId="ADAL" clId="{D6043ADD-A428-EB4D-9AA7-30714E61B1A9}" dt="2025-02-20T18:55:03.566" v="1376"/>
        <pc:sldMkLst>
          <pc:docMk/>
          <pc:sldMk cId="2558984860" sldId="2141411868"/>
        </pc:sldMkLst>
        <pc:spChg chg="mod">
          <ac:chgData name="Dannecker, Anselm" userId="da0585c2-7192-4172-bb2a-0c8bfa5a91ee" providerId="ADAL" clId="{D6043ADD-A428-EB4D-9AA7-30714E61B1A9}" dt="2025-02-20T18:54:59.857" v="1374" actId="404"/>
          <ac:spMkLst>
            <pc:docMk/>
            <pc:sldMk cId="2558984860" sldId="2141411868"/>
            <ac:spMk id="3" creationId="{6D98D716-9D44-7087-3CF0-EE822BEF975C}"/>
          </ac:spMkLst>
        </pc:spChg>
        <pc:spChg chg="add mod">
          <ac:chgData name="Dannecker, Anselm" userId="da0585c2-7192-4172-bb2a-0c8bfa5a91ee" providerId="ADAL" clId="{D6043ADD-A428-EB4D-9AA7-30714E61B1A9}" dt="2025-02-20T18:53:39.406" v="1328" actId="313"/>
          <ac:spMkLst>
            <pc:docMk/>
            <pc:sldMk cId="2558984860" sldId="2141411868"/>
            <ac:spMk id="8" creationId="{28CD2F9F-878D-2C95-4F17-0E09F3D4B06E}"/>
          </ac:spMkLst>
        </pc:spChg>
      </pc:sldChg>
      <pc:sldChg chg="modSp add del mod">
        <pc:chgData name="Dannecker, Anselm" userId="da0585c2-7192-4172-bb2a-0c8bfa5a91ee" providerId="ADAL" clId="{D6043ADD-A428-EB4D-9AA7-30714E61B1A9}" dt="2025-02-20T19:11:13.752" v="3702" actId="2696"/>
        <pc:sldMkLst>
          <pc:docMk/>
          <pc:sldMk cId="3068862009" sldId="2141411869"/>
        </pc:sldMkLst>
      </pc:sldChg>
      <pc:sldChg chg="add del">
        <pc:chgData name="Dannecker, Anselm" userId="da0585c2-7192-4172-bb2a-0c8bfa5a91ee" providerId="ADAL" clId="{D6043ADD-A428-EB4D-9AA7-30714E61B1A9}" dt="2025-02-20T19:11:13.752" v="3702" actId="2696"/>
        <pc:sldMkLst>
          <pc:docMk/>
          <pc:sldMk cId="840358819" sldId="2141411870"/>
        </pc:sldMkLst>
      </pc:sldChg>
      <pc:sldChg chg="del">
        <pc:chgData name="Dannecker, Anselm" userId="da0585c2-7192-4172-bb2a-0c8bfa5a91ee" providerId="ADAL" clId="{D6043ADD-A428-EB4D-9AA7-30714E61B1A9}" dt="2025-02-20T19:11:13.752" v="3702" actId="2696"/>
        <pc:sldMkLst>
          <pc:docMk/>
          <pc:sldMk cId="291443150" sldId="2141411993"/>
        </pc:sldMkLst>
      </pc:sldChg>
      <pc:sldChg chg="del">
        <pc:chgData name="Dannecker, Anselm" userId="da0585c2-7192-4172-bb2a-0c8bfa5a91ee" providerId="ADAL" clId="{D6043ADD-A428-EB4D-9AA7-30714E61B1A9}" dt="2025-02-20T19:11:13.752" v="3702" actId="2696"/>
        <pc:sldMkLst>
          <pc:docMk/>
          <pc:sldMk cId="1719799574" sldId="2141411994"/>
        </pc:sldMkLst>
      </pc:sldChg>
      <pc:sldChg chg="add del">
        <pc:chgData name="Dannecker, Anselm" userId="da0585c2-7192-4172-bb2a-0c8bfa5a91ee" providerId="ADAL" clId="{D6043ADD-A428-EB4D-9AA7-30714E61B1A9}" dt="2025-02-20T19:11:13.752" v="3702" actId="2696"/>
        <pc:sldMkLst>
          <pc:docMk/>
          <pc:sldMk cId="2577556867" sldId="2141412014"/>
        </pc:sldMkLst>
      </pc:sldChg>
      <pc:sldChg chg="add del">
        <pc:chgData name="Dannecker, Anselm" userId="da0585c2-7192-4172-bb2a-0c8bfa5a91ee" providerId="ADAL" clId="{D6043ADD-A428-EB4D-9AA7-30714E61B1A9}" dt="2025-02-20T19:11:13.752" v="3702" actId="2696"/>
        <pc:sldMkLst>
          <pc:docMk/>
          <pc:sldMk cId="1187868228" sldId="2141412015"/>
        </pc:sldMkLst>
      </pc:sldChg>
      <pc:sldChg chg="add del">
        <pc:chgData name="Dannecker, Anselm" userId="da0585c2-7192-4172-bb2a-0c8bfa5a91ee" providerId="ADAL" clId="{D6043ADD-A428-EB4D-9AA7-30714E61B1A9}" dt="2025-02-20T19:11:13.752" v="3702" actId="2696"/>
        <pc:sldMkLst>
          <pc:docMk/>
          <pc:sldMk cId="1787335895" sldId="2141412016"/>
        </pc:sldMkLst>
      </pc:sldChg>
      <pc:sldChg chg="del">
        <pc:chgData name="Dannecker, Anselm" userId="da0585c2-7192-4172-bb2a-0c8bfa5a91ee" providerId="ADAL" clId="{D6043ADD-A428-EB4D-9AA7-30714E61B1A9}" dt="2025-02-20T19:11:13.752" v="3702" actId="2696"/>
        <pc:sldMkLst>
          <pc:docMk/>
          <pc:sldMk cId="4233757020" sldId="2141412153"/>
        </pc:sldMkLst>
      </pc:sldChg>
      <pc:sldChg chg="del">
        <pc:chgData name="Dannecker, Anselm" userId="da0585c2-7192-4172-bb2a-0c8bfa5a91ee" providerId="ADAL" clId="{D6043ADD-A428-EB4D-9AA7-30714E61B1A9}" dt="2025-02-20T19:11:13.752" v="3702" actId="2696"/>
        <pc:sldMkLst>
          <pc:docMk/>
          <pc:sldMk cId="4031919006" sldId="2141412160"/>
        </pc:sldMkLst>
      </pc:sldChg>
      <pc:sldChg chg="del">
        <pc:chgData name="Dannecker, Anselm" userId="da0585c2-7192-4172-bb2a-0c8bfa5a91ee" providerId="ADAL" clId="{D6043ADD-A428-EB4D-9AA7-30714E61B1A9}" dt="2025-02-20T19:11:13.752" v="3702" actId="2696"/>
        <pc:sldMkLst>
          <pc:docMk/>
          <pc:sldMk cId="3192174211" sldId="2141412161"/>
        </pc:sldMkLst>
      </pc:sldChg>
      <pc:sldChg chg="del">
        <pc:chgData name="Dannecker, Anselm" userId="da0585c2-7192-4172-bb2a-0c8bfa5a91ee" providerId="ADAL" clId="{D6043ADD-A428-EB4D-9AA7-30714E61B1A9}" dt="2025-02-20T19:11:13.752" v="3702" actId="2696"/>
        <pc:sldMkLst>
          <pc:docMk/>
          <pc:sldMk cId="2691562057" sldId="2141412184"/>
        </pc:sldMkLst>
      </pc:sldChg>
      <pc:sldChg chg="del">
        <pc:chgData name="Dannecker, Anselm" userId="da0585c2-7192-4172-bb2a-0c8bfa5a91ee" providerId="ADAL" clId="{D6043ADD-A428-EB4D-9AA7-30714E61B1A9}" dt="2025-02-20T19:11:13.752" v="3702" actId="2696"/>
        <pc:sldMkLst>
          <pc:docMk/>
          <pc:sldMk cId="2968565154" sldId="2141412185"/>
        </pc:sldMkLst>
      </pc:sldChg>
      <pc:sldChg chg="del">
        <pc:chgData name="Dannecker, Anselm" userId="da0585c2-7192-4172-bb2a-0c8bfa5a91ee" providerId="ADAL" clId="{D6043ADD-A428-EB4D-9AA7-30714E61B1A9}" dt="2025-02-20T19:11:13.752" v="3702" actId="2696"/>
        <pc:sldMkLst>
          <pc:docMk/>
          <pc:sldMk cId="1533546227" sldId="2141412186"/>
        </pc:sldMkLst>
      </pc:sldChg>
      <pc:sldChg chg="del">
        <pc:chgData name="Dannecker, Anselm" userId="da0585c2-7192-4172-bb2a-0c8bfa5a91ee" providerId="ADAL" clId="{D6043ADD-A428-EB4D-9AA7-30714E61B1A9}" dt="2025-02-20T19:11:13.752" v="3702" actId="2696"/>
        <pc:sldMkLst>
          <pc:docMk/>
          <pc:sldMk cId="2856418115" sldId="2141412187"/>
        </pc:sldMkLst>
      </pc:sldChg>
      <pc:sldChg chg="del">
        <pc:chgData name="Dannecker, Anselm" userId="da0585c2-7192-4172-bb2a-0c8bfa5a91ee" providerId="ADAL" clId="{D6043ADD-A428-EB4D-9AA7-30714E61B1A9}" dt="2025-02-20T19:11:13.752" v="3702" actId="2696"/>
        <pc:sldMkLst>
          <pc:docMk/>
          <pc:sldMk cId="3763389844" sldId="2141412188"/>
        </pc:sldMkLst>
      </pc:sldChg>
      <pc:sldChg chg="del">
        <pc:chgData name="Dannecker, Anselm" userId="da0585c2-7192-4172-bb2a-0c8bfa5a91ee" providerId="ADAL" clId="{D6043ADD-A428-EB4D-9AA7-30714E61B1A9}" dt="2025-02-20T19:11:13.752" v="3702" actId="2696"/>
        <pc:sldMkLst>
          <pc:docMk/>
          <pc:sldMk cId="3323562520" sldId="2141412189"/>
        </pc:sldMkLst>
      </pc:sldChg>
      <pc:sldChg chg="del">
        <pc:chgData name="Dannecker, Anselm" userId="da0585c2-7192-4172-bb2a-0c8bfa5a91ee" providerId="ADAL" clId="{D6043ADD-A428-EB4D-9AA7-30714E61B1A9}" dt="2025-02-20T19:11:13.752" v="3702" actId="2696"/>
        <pc:sldMkLst>
          <pc:docMk/>
          <pc:sldMk cId="230766507" sldId="2141412190"/>
        </pc:sldMkLst>
      </pc:sldChg>
      <pc:sldChg chg="del">
        <pc:chgData name="Dannecker, Anselm" userId="da0585c2-7192-4172-bb2a-0c8bfa5a91ee" providerId="ADAL" clId="{D6043ADD-A428-EB4D-9AA7-30714E61B1A9}" dt="2025-02-20T19:11:13.752" v="3702" actId="2696"/>
        <pc:sldMkLst>
          <pc:docMk/>
          <pc:sldMk cId="1031140352" sldId="2141412226"/>
        </pc:sldMkLst>
      </pc:sldChg>
      <pc:sldChg chg="del">
        <pc:chgData name="Dannecker, Anselm" userId="da0585c2-7192-4172-bb2a-0c8bfa5a91ee" providerId="ADAL" clId="{D6043ADD-A428-EB4D-9AA7-30714E61B1A9}" dt="2025-02-20T19:11:13.752" v="3702" actId="2696"/>
        <pc:sldMkLst>
          <pc:docMk/>
          <pc:sldMk cId="1294667085" sldId="2141412227"/>
        </pc:sldMkLst>
      </pc:sldChg>
      <pc:sldChg chg="del">
        <pc:chgData name="Dannecker, Anselm" userId="da0585c2-7192-4172-bb2a-0c8bfa5a91ee" providerId="ADAL" clId="{D6043ADD-A428-EB4D-9AA7-30714E61B1A9}" dt="2025-02-20T19:11:13.752" v="3702" actId="2696"/>
        <pc:sldMkLst>
          <pc:docMk/>
          <pc:sldMk cId="364824554" sldId="2141412228"/>
        </pc:sldMkLst>
      </pc:sldChg>
      <pc:sldChg chg="del">
        <pc:chgData name="Dannecker, Anselm" userId="da0585c2-7192-4172-bb2a-0c8bfa5a91ee" providerId="ADAL" clId="{D6043ADD-A428-EB4D-9AA7-30714E61B1A9}" dt="2025-02-20T19:11:13.752" v="3702" actId="2696"/>
        <pc:sldMkLst>
          <pc:docMk/>
          <pc:sldMk cId="830746774" sldId="2141412231"/>
        </pc:sldMkLst>
      </pc:sldChg>
      <pc:sldChg chg="del">
        <pc:chgData name="Dannecker, Anselm" userId="da0585c2-7192-4172-bb2a-0c8bfa5a91ee" providerId="ADAL" clId="{D6043ADD-A428-EB4D-9AA7-30714E61B1A9}" dt="2025-02-20T19:11:13.752" v="3702" actId="2696"/>
        <pc:sldMkLst>
          <pc:docMk/>
          <pc:sldMk cId="2937607099" sldId="2141412232"/>
        </pc:sldMkLst>
      </pc:sldChg>
      <pc:sldChg chg="del">
        <pc:chgData name="Dannecker, Anselm" userId="da0585c2-7192-4172-bb2a-0c8bfa5a91ee" providerId="ADAL" clId="{D6043ADD-A428-EB4D-9AA7-30714E61B1A9}" dt="2025-02-20T19:11:13.752" v="3702" actId="2696"/>
        <pc:sldMkLst>
          <pc:docMk/>
          <pc:sldMk cId="2416761433" sldId="2141412233"/>
        </pc:sldMkLst>
      </pc:sldChg>
      <pc:sldChg chg="del">
        <pc:chgData name="Dannecker, Anselm" userId="da0585c2-7192-4172-bb2a-0c8bfa5a91ee" providerId="ADAL" clId="{D6043ADD-A428-EB4D-9AA7-30714E61B1A9}" dt="2025-02-20T19:11:13.752" v="3702" actId="2696"/>
        <pc:sldMkLst>
          <pc:docMk/>
          <pc:sldMk cId="1644538695" sldId="2141412234"/>
        </pc:sldMkLst>
      </pc:sldChg>
      <pc:sldChg chg="del">
        <pc:chgData name="Dannecker, Anselm" userId="da0585c2-7192-4172-bb2a-0c8bfa5a91ee" providerId="ADAL" clId="{D6043ADD-A428-EB4D-9AA7-30714E61B1A9}" dt="2025-02-20T19:11:13.752" v="3702" actId="2696"/>
        <pc:sldMkLst>
          <pc:docMk/>
          <pc:sldMk cId="1876170520" sldId="2141412239"/>
        </pc:sldMkLst>
      </pc:sldChg>
      <pc:sldChg chg="del">
        <pc:chgData name="Dannecker, Anselm" userId="da0585c2-7192-4172-bb2a-0c8bfa5a91ee" providerId="ADAL" clId="{D6043ADD-A428-EB4D-9AA7-30714E61B1A9}" dt="2025-02-20T19:11:13.752" v="3702" actId="2696"/>
        <pc:sldMkLst>
          <pc:docMk/>
          <pc:sldMk cId="1570581322" sldId="2141412240"/>
        </pc:sldMkLst>
      </pc:sldChg>
      <pc:sldChg chg="del">
        <pc:chgData name="Dannecker, Anselm" userId="da0585c2-7192-4172-bb2a-0c8bfa5a91ee" providerId="ADAL" clId="{D6043ADD-A428-EB4D-9AA7-30714E61B1A9}" dt="2025-02-20T19:11:13.752" v="3702" actId="2696"/>
        <pc:sldMkLst>
          <pc:docMk/>
          <pc:sldMk cId="4195861956" sldId="2141412241"/>
        </pc:sldMkLst>
      </pc:sldChg>
      <pc:sldChg chg="del">
        <pc:chgData name="Dannecker, Anselm" userId="da0585c2-7192-4172-bb2a-0c8bfa5a91ee" providerId="ADAL" clId="{D6043ADD-A428-EB4D-9AA7-30714E61B1A9}" dt="2025-02-20T19:11:13.752" v="3702" actId="2696"/>
        <pc:sldMkLst>
          <pc:docMk/>
          <pc:sldMk cId="3511484416" sldId="2141412242"/>
        </pc:sldMkLst>
      </pc:sldChg>
      <pc:sldChg chg="del">
        <pc:chgData name="Dannecker, Anselm" userId="da0585c2-7192-4172-bb2a-0c8bfa5a91ee" providerId="ADAL" clId="{D6043ADD-A428-EB4D-9AA7-30714E61B1A9}" dt="2025-02-20T19:11:13.752" v="3702" actId="2696"/>
        <pc:sldMkLst>
          <pc:docMk/>
          <pc:sldMk cId="514436675" sldId="2141412243"/>
        </pc:sldMkLst>
      </pc:sldChg>
      <pc:sldChg chg="del">
        <pc:chgData name="Dannecker, Anselm" userId="da0585c2-7192-4172-bb2a-0c8bfa5a91ee" providerId="ADAL" clId="{D6043ADD-A428-EB4D-9AA7-30714E61B1A9}" dt="2025-02-20T19:11:13.752" v="3702" actId="2696"/>
        <pc:sldMkLst>
          <pc:docMk/>
          <pc:sldMk cId="1694974350" sldId="2141412244"/>
        </pc:sldMkLst>
      </pc:sldChg>
      <pc:sldChg chg="del">
        <pc:chgData name="Dannecker, Anselm" userId="da0585c2-7192-4172-bb2a-0c8bfa5a91ee" providerId="ADAL" clId="{D6043ADD-A428-EB4D-9AA7-30714E61B1A9}" dt="2025-02-20T19:11:13.752" v="3702" actId="2696"/>
        <pc:sldMkLst>
          <pc:docMk/>
          <pc:sldMk cId="3695907154" sldId="2141412245"/>
        </pc:sldMkLst>
      </pc:sldChg>
      <pc:sldChg chg="del">
        <pc:chgData name="Dannecker, Anselm" userId="da0585c2-7192-4172-bb2a-0c8bfa5a91ee" providerId="ADAL" clId="{D6043ADD-A428-EB4D-9AA7-30714E61B1A9}" dt="2025-02-20T19:11:13.752" v="3702" actId="2696"/>
        <pc:sldMkLst>
          <pc:docMk/>
          <pc:sldMk cId="3252355200" sldId="2141412246"/>
        </pc:sldMkLst>
      </pc:sldChg>
      <pc:sldChg chg="modSp add del mod modNotesTx">
        <pc:chgData name="Dannecker, Anselm" userId="da0585c2-7192-4172-bb2a-0c8bfa5a91ee" providerId="ADAL" clId="{D6043ADD-A428-EB4D-9AA7-30714E61B1A9}" dt="2025-02-20T18:35:05.201" v="446" actId="12"/>
        <pc:sldMkLst>
          <pc:docMk/>
          <pc:sldMk cId="3587206818" sldId="2141412247"/>
        </pc:sldMkLst>
      </pc:sldChg>
      <pc:sldChg chg="addSp modSp add mod">
        <pc:chgData name="Dannecker, Anselm" userId="da0585c2-7192-4172-bb2a-0c8bfa5a91ee" providerId="ADAL" clId="{D6043ADD-A428-EB4D-9AA7-30714E61B1A9}" dt="2025-02-20T18:37:12.559" v="539" actId="1076"/>
        <pc:sldMkLst>
          <pc:docMk/>
          <pc:sldMk cId="60839355" sldId="2141412248"/>
        </pc:sldMkLst>
        <pc:spChg chg="add mod">
          <ac:chgData name="Dannecker, Anselm" userId="da0585c2-7192-4172-bb2a-0c8bfa5a91ee" providerId="ADAL" clId="{D6043ADD-A428-EB4D-9AA7-30714E61B1A9}" dt="2025-02-20T18:36:48.198" v="533" actId="1076"/>
          <ac:spMkLst>
            <pc:docMk/>
            <pc:sldMk cId="60839355" sldId="2141412248"/>
            <ac:spMk id="7" creationId="{A6DCAF96-432D-B1A2-2254-8B1B40186F4D}"/>
          </ac:spMkLst>
        </pc:spChg>
        <pc:spChg chg="mod">
          <ac:chgData name="Dannecker, Anselm" userId="da0585c2-7192-4172-bb2a-0c8bfa5a91ee" providerId="ADAL" clId="{D6043ADD-A428-EB4D-9AA7-30714E61B1A9}" dt="2025-02-20T18:36:52.202" v="534" actId="20577"/>
          <ac:spMkLst>
            <pc:docMk/>
            <pc:sldMk cId="60839355" sldId="2141412248"/>
            <ac:spMk id="8" creationId="{F4A697AA-C2A0-47E8-51FF-3BF533B2FB4E}"/>
          </ac:spMkLst>
        </pc:spChg>
        <pc:cxnChg chg="add mod">
          <ac:chgData name="Dannecker, Anselm" userId="da0585c2-7192-4172-bb2a-0c8bfa5a91ee" providerId="ADAL" clId="{D6043ADD-A428-EB4D-9AA7-30714E61B1A9}" dt="2025-02-20T18:37:12.559" v="539" actId="1076"/>
          <ac:cxnSpMkLst>
            <pc:docMk/>
            <pc:sldMk cId="60839355" sldId="2141412248"/>
            <ac:cxnSpMk id="10" creationId="{90CA84CB-A7CE-9F24-0D59-8EB1A3CE21A4}"/>
          </ac:cxnSpMkLst>
        </pc:cxnChg>
      </pc:sldChg>
      <pc:sldChg chg="delSp add del mod">
        <pc:chgData name="Dannecker, Anselm" userId="da0585c2-7192-4172-bb2a-0c8bfa5a91ee" providerId="ADAL" clId="{D6043ADD-A428-EB4D-9AA7-30714E61B1A9}" dt="2025-02-20T19:11:13.752" v="3702" actId="2696"/>
        <pc:sldMkLst>
          <pc:docMk/>
          <pc:sldMk cId="2748229556" sldId="2141412249"/>
        </pc:sldMkLst>
      </pc:sldChg>
      <pc:sldChg chg="modSp add mod ord modNotesTx">
        <pc:chgData name="Dannecker, Anselm" userId="da0585c2-7192-4172-bb2a-0c8bfa5a91ee" providerId="ADAL" clId="{D6043ADD-A428-EB4D-9AA7-30714E61B1A9}" dt="2025-02-20T18:38:35.606" v="583" actId="12"/>
        <pc:sldMkLst>
          <pc:docMk/>
          <pc:sldMk cId="1949809681" sldId="2141412250"/>
        </pc:sldMkLst>
      </pc:sldChg>
      <pc:sldChg chg="modSp add mod modNotesTx">
        <pc:chgData name="Dannecker, Anselm" userId="da0585c2-7192-4172-bb2a-0c8bfa5a91ee" providerId="ADAL" clId="{D6043ADD-A428-EB4D-9AA7-30714E61B1A9}" dt="2025-02-20T18:39:14.864" v="640" actId="20577"/>
        <pc:sldMkLst>
          <pc:docMk/>
          <pc:sldMk cId="1399197706" sldId="2141412251"/>
        </pc:sldMkLst>
        <pc:spChg chg="mod">
          <ac:chgData name="Dannecker, Anselm" userId="da0585c2-7192-4172-bb2a-0c8bfa5a91ee" providerId="ADAL" clId="{D6043ADD-A428-EB4D-9AA7-30714E61B1A9}" dt="2025-02-20T18:39:14.864" v="640" actId="20577"/>
          <ac:spMkLst>
            <pc:docMk/>
            <pc:sldMk cId="1399197706" sldId="2141412251"/>
            <ac:spMk id="75" creationId="{C29FFBE2-196A-451F-92C4-8A8BC54A656B}"/>
          </ac:spMkLst>
        </pc:spChg>
      </pc:sldChg>
      <pc:sldChg chg="add del">
        <pc:chgData name="Dannecker, Anselm" userId="da0585c2-7192-4172-bb2a-0c8bfa5a91ee" providerId="ADAL" clId="{D6043ADD-A428-EB4D-9AA7-30714E61B1A9}" dt="2025-02-20T19:11:13.752" v="3702" actId="2696"/>
        <pc:sldMkLst>
          <pc:docMk/>
          <pc:sldMk cId="722547142" sldId="2141412252"/>
        </pc:sldMkLst>
      </pc:sldChg>
      <pc:sldChg chg="modSp add mod ord modNotesTx">
        <pc:chgData name="Dannecker, Anselm" userId="da0585c2-7192-4172-bb2a-0c8bfa5a91ee" providerId="ADAL" clId="{D6043ADD-A428-EB4D-9AA7-30714E61B1A9}" dt="2025-02-20T18:49:05.559" v="1232" actId="20577"/>
        <pc:sldMkLst>
          <pc:docMk/>
          <pc:sldMk cId="3209466082" sldId="2141412253"/>
        </pc:sldMkLst>
      </pc:sldChg>
      <pc:sldChg chg="modSp add del mod modShow modNotesTx">
        <pc:chgData name="Dannecker, Anselm" userId="da0585c2-7192-4172-bb2a-0c8bfa5a91ee" providerId="ADAL" clId="{D6043ADD-A428-EB4D-9AA7-30714E61B1A9}" dt="2025-02-20T19:11:13.752" v="3702" actId="2696"/>
        <pc:sldMkLst>
          <pc:docMk/>
          <pc:sldMk cId="4160942190" sldId="2141412254"/>
        </pc:sldMkLst>
      </pc:sldChg>
      <pc:sldChg chg="modSp add mod">
        <pc:chgData name="Dannecker, Anselm" userId="da0585c2-7192-4172-bb2a-0c8bfa5a91ee" providerId="ADAL" clId="{D6043ADD-A428-EB4D-9AA7-30714E61B1A9}" dt="2025-02-20T18:45:33.034" v="858" actId="20577"/>
        <pc:sldMkLst>
          <pc:docMk/>
          <pc:sldMk cId="1601981634" sldId="2141412255"/>
        </pc:sldMkLst>
      </pc:sldChg>
      <pc:sldChg chg="add">
        <pc:chgData name="Dannecker, Anselm" userId="da0585c2-7192-4172-bb2a-0c8bfa5a91ee" providerId="ADAL" clId="{D6043ADD-A428-EB4D-9AA7-30714E61B1A9}" dt="2025-02-20T18:52:46.388" v="1273"/>
        <pc:sldMkLst>
          <pc:docMk/>
          <pc:sldMk cId="1056771018" sldId="2141412256"/>
        </pc:sldMkLst>
      </pc:sldChg>
      <pc:sldChg chg="modSp add del mod ord modShow">
        <pc:chgData name="Dannecker, Anselm" userId="da0585c2-7192-4172-bb2a-0c8bfa5a91ee" providerId="ADAL" clId="{D6043ADD-A428-EB4D-9AA7-30714E61B1A9}" dt="2025-02-20T18:52:43.043" v="1272" actId="2696"/>
        <pc:sldMkLst>
          <pc:docMk/>
          <pc:sldMk cId="4272844981" sldId="2141412256"/>
        </pc:sldMkLst>
      </pc:sldChg>
      <pc:sldChg chg="modSp add mod modNotesTx">
        <pc:chgData name="Dannecker, Anselm" userId="da0585c2-7192-4172-bb2a-0c8bfa5a91ee" providerId="ADAL" clId="{D6043ADD-A428-EB4D-9AA7-30714E61B1A9}" dt="2025-02-20T18:49:29.024" v="1235" actId="12"/>
        <pc:sldMkLst>
          <pc:docMk/>
          <pc:sldMk cId="3240189133" sldId="2141412257"/>
        </pc:sldMkLst>
      </pc:sldChg>
      <pc:sldChg chg="add modNotesTx">
        <pc:chgData name="Dannecker, Anselm" userId="da0585c2-7192-4172-bb2a-0c8bfa5a91ee" providerId="ADAL" clId="{D6043ADD-A428-EB4D-9AA7-30714E61B1A9}" dt="2025-02-20T18:51:32.961" v="1240"/>
        <pc:sldMkLst>
          <pc:docMk/>
          <pc:sldMk cId="634389103" sldId="2141412258"/>
        </pc:sldMkLst>
      </pc:sldChg>
      <pc:sldChg chg="addSp delSp modSp add mod modNotesTx">
        <pc:chgData name="Dannecker, Anselm" userId="da0585c2-7192-4172-bb2a-0c8bfa5a91ee" providerId="ADAL" clId="{D6043ADD-A428-EB4D-9AA7-30714E61B1A9}" dt="2025-02-20T18:49:58.783" v="1239" actId="12"/>
        <pc:sldMkLst>
          <pc:docMk/>
          <pc:sldMk cId="3387790547" sldId="2141412259"/>
        </pc:sldMkLst>
      </pc:sldChg>
      <pc:sldChg chg="modSp add mod modNotesTx">
        <pc:chgData name="Dannecker, Anselm" userId="da0585c2-7192-4172-bb2a-0c8bfa5a91ee" providerId="ADAL" clId="{D6043ADD-A428-EB4D-9AA7-30714E61B1A9}" dt="2025-02-20T18:51:49.614" v="1264" actId="6549"/>
        <pc:sldMkLst>
          <pc:docMk/>
          <pc:sldMk cId="143603904" sldId="2141412260"/>
        </pc:sldMkLst>
        <pc:spChg chg="mod">
          <ac:chgData name="Dannecker, Anselm" userId="da0585c2-7192-4172-bb2a-0c8bfa5a91ee" providerId="ADAL" clId="{D6043ADD-A428-EB4D-9AA7-30714E61B1A9}" dt="2025-02-20T18:51:47.200" v="1263" actId="20577"/>
          <ac:spMkLst>
            <pc:docMk/>
            <pc:sldMk cId="143603904" sldId="2141412260"/>
            <ac:spMk id="75" creationId="{6E9A9772-F21E-B3A5-14DC-8195E9BCD8F3}"/>
          </ac:spMkLst>
        </pc:spChg>
      </pc:sldChg>
      <pc:sldChg chg="modSp add mod modAnim">
        <pc:chgData name="Dannecker, Anselm" userId="da0585c2-7192-4172-bb2a-0c8bfa5a91ee" providerId="ADAL" clId="{D6043ADD-A428-EB4D-9AA7-30714E61B1A9}" dt="2025-02-20T18:56:05.465" v="1494" actId="20577"/>
        <pc:sldMkLst>
          <pc:docMk/>
          <pc:sldMk cId="2512727271" sldId="2141412261"/>
        </pc:sldMkLst>
        <pc:spChg chg="mod">
          <ac:chgData name="Dannecker, Anselm" userId="da0585c2-7192-4172-bb2a-0c8bfa5a91ee" providerId="ADAL" clId="{D6043ADD-A428-EB4D-9AA7-30714E61B1A9}" dt="2025-02-20T18:56:05.465" v="1494" actId="20577"/>
          <ac:spMkLst>
            <pc:docMk/>
            <pc:sldMk cId="2512727271" sldId="2141412261"/>
            <ac:spMk id="3" creationId="{7C341AC3-9E4F-CCB2-BB43-7D58A6730CBD}"/>
          </ac:spMkLst>
        </pc:spChg>
      </pc:sldChg>
      <pc:sldChg chg="modSp add modAnim">
        <pc:chgData name="Dannecker, Anselm" userId="da0585c2-7192-4172-bb2a-0c8bfa5a91ee" providerId="ADAL" clId="{D6043ADD-A428-EB4D-9AA7-30714E61B1A9}" dt="2025-02-20T18:56:57.094" v="1527"/>
        <pc:sldMkLst>
          <pc:docMk/>
          <pc:sldMk cId="1745309413" sldId="2141412262"/>
        </pc:sldMkLst>
        <pc:spChg chg="mod">
          <ac:chgData name="Dannecker, Anselm" userId="da0585c2-7192-4172-bb2a-0c8bfa5a91ee" providerId="ADAL" clId="{D6043ADD-A428-EB4D-9AA7-30714E61B1A9}" dt="2025-02-20T18:56:57.094" v="1527"/>
          <ac:spMkLst>
            <pc:docMk/>
            <pc:sldMk cId="1745309413" sldId="2141412262"/>
            <ac:spMk id="3" creationId="{2C831635-C16B-D9F4-92EF-F62D9C888755}"/>
          </ac:spMkLst>
        </pc:spChg>
      </pc:sldChg>
      <pc:sldChg chg="modSp add mod modAnim">
        <pc:chgData name="Dannecker, Anselm" userId="da0585c2-7192-4172-bb2a-0c8bfa5a91ee" providerId="ADAL" clId="{D6043ADD-A428-EB4D-9AA7-30714E61B1A9}" dt="2025-02-20T18:57:29.154" v="1570" actId="313"/>
        <pc:sldMkLst>
          <pc:docMk/>
          <pc:sldMk cId="2767707091" sldId="2141412263"/>
        </pc:sldMkLst>
        <pc:spChg chg="mod">
          <ac:chgData name="Dannecker, Anselm" userId="da0585c2-7192-4172-bb2a-0c8bfa5a91ee" providerId="ADAL" clId="{D6043ADD-A428-EB4D-9AA7-30714E61B1A9}" dt="2025-02-20T18:57:21.919" v="1567"/>
          <ac:spMkLst>
            <pc:docMk/>
            <pc:sldMk cId="2767707091" sldId="2141412263"/>
            <ac:spMk id="3" creationId="{0C5D4F5D-E21D-EB0D-E854-9D904B6A3F02}"/>
          </ac:spMkLst>
        </pc:spChg>
        <pc:spChg chg="mod">
          <ac:chgData name="Dannecker, Anselm" userId="da0585c2-7192-4172-bb2a-0c8bfa5a91ee" providerId="ADAL" clId="{D6043ADD-A428-EB4D-9AA7-30714E61B1A9}" dt="2025-02-20T18:57:29.154" v="1570" actId="313"/>
          <ac:spMkLst>
            <pc:docMk/>
            <pc:sldMk cId="2767707091" sldId="2141412263"/>
            <ac:spMk id="8" creationId="{8D185597-923A-BFC2-077C-4A180FFCF552}"/>
          </ac:spMkLst>
        </pc:spChg>
      </pc:sldChg>
      <pc:sldChg chg="modSp add mod">
        <pc:chgData name="Dannecker, Anselm" userId="da0585c2-7192-4172-bb2a-0c8bfa5a91ee" providerId="ADAL" clId="{D6043ADD-A428-EB4D-9AA7-30714E61B1A9}" dt="2025-02-20T18:58:10.158" v="1670" actId="20577"/>
        <pc:sldMkLst>
          <pc:docMk/>
          <pc:sldMk cId="1599165341" sldId="2141412264"/>
        </pc:sldMkLst>
        <pc:spChg chg="mod">
          <ac:chgData name="Dannecker, Anselm" userId="da0585c2-7192-4172-bb2a-0c8bfa5a91ee" providerId="ADAL" clId="{D6043ADD-A428-EB4D-9AA7-30714E61B1A9}" dt="2025-02-20T18:58:10.158" v="1670" actId="20577"/>
          <ac:spMkLst>
            <pc:docMk/>
            <pc:sldMk cId="1599165341" sldId="2141412264"/>
            <ac:spMk id="75" creationId="{E1455E42-85E4-C336-A502-2AFB7020946B}"/>
          </ac:spMkLst>
        </pc:spChg>
      </pc:sldChg>
      <pc:sldChg chg="addSp modSp add mod modAnim">
        <pc:chgData name="Dannecker, Anselm" userId="da0585c2-7192-4172-bb2a-0c8bfa5a91ee" providerId="ADAL" clId="{D6043ADD-A428-EB4D-9AA7-30714E61B1A9}" dt="2025-02-20T19:02:03.021" v="2050" actId="20577"/>
        <pc:sldMkLst>
          <pc:docMk/>
          <pc:sldMk cId="1327648630" sldId="2141412265"/>
        </pc:sldMkLst>
        <pc:spChg chg="add mod">
          <ac:chgData name="Dannecker, Anselm" userId="da0585c2-7192-4172-bb2a-0c8bfa5a91ee" providerId="ADAL" clId="{D6043ADD-A428-EB4D-9AA7-30714E61B1A9}" dt="2025-02-20T19:02:03.021" v="2050" actId="20577"/>
          <ac:spMkLst>
            <pc:docMk/>
            <pc:sldMk cId="1327648630" sldId="2141412265"/>
            <ac:spMk id="2" creationId="{E9192ADE-0070-FC75-D951-7753892CA64C}"/>
          </ac:spMkLst>
        </pc:spChg>
        <pc:spChg chg="mod">
          <ac:chgData name="Dannecker, Anselm" userId="da0585c2-7192-4172-bb2a-0c8bfa5a91ee" providerId="ADAL" clId="{D6043ADD-A428-EB4D-9AA7-30714E61B1A9}" dt="2025-02-20T19:00:53.083" v="1920" actId="14100"/>
          <ac:spMkLst>
            <pc:docMk/>
            <pc:sldMk cId="1327648630" sldId="2141412265"/>
            <ac:spMk id="3" creationId="{727D0222-7201-788E-8BE2-53A2C70402AB}"/>
          </ac:spMkLst>
        </pc:spChg>
        <pc:spChg chg="add mod">
          <ac:chgData name="Dannecker, Anselm" userId="da0585c2-7192-4172-bb2a-0c8bfa5a91ee" providerId="ADAL" clId="{D6043ADD-A428-EB4D-9AA7-30714E61B1A9}" dt="2025-02-20T19:01:29.848" v="1974" actId="1076"/>
          <ac:spMkLst>
            <pc:docMk/>
            <pc:sldMk cId="1327648630" sldId="2141412265"/>
            <ac:spMk id="4" creationId="{18672BDD-5435-6614-7802-66AB37D9F3D9}"/>
          </ac:spMkLst>
        </pc:spChg>
        <pc:spChg chg="mod">
          <ac:chgData name="Dannecker, Anselm" userId="da0585c2-7192-4172-bb2a-0c8bfa5a91ee" providerId="ADAL" clId="{D6043ADD-A428-EB4D-9AA7-30714E61B1A9}" dt="2025-02-20T19:00:07.488" v="1767" actId="20577"/>
          <ac:spMkLst>
            <pc:docMk/>
            <pc:sldMk cId="1327648630" sldId="2141412265"/>
            <ac:spMk id="8" creationId="{EDCF5922-675A-637C-B42E-922314F38463}"/>
          </ac:spMkLst>
        </pc:spChg>
      </pc:sldChg>
      <pc:sldChg chg="delSp modSp add mod delAnim modAnim">
        <pc:chgData name="Dannecker, Anselm" userId="da0585c2-7192-4172-bb2a-0c8bfa5a91ee" providerId="ADAL" clId="{D6043ADD-A428-EB4D-9AA7-30714E61B1A9}" dt="2025-02-20T19:05:08.666" v="2629" actId="20577"/>
        <pc:sldMkLst>
          <pc:docMk/>
          <pc:sldMk cId="3878253323" sldId="2141412266"/>
        </pc:sldMkLst>
        <pc:spChg chg="mod">
          <ac:chgData name="Dannecker, Anselm" userId="da0585c2-7192-4172-bb2a-0c8bfa5a91ee" providerId="ADAL" clId="{D6043ADD-A428-EB4D-9AA7-30714E61B1A9}" dt="2025-02-20T19:05:08.666" v="2629" actId="20577"/>
          <ac:spMkLst>
            <pc:docMk/>
            <pc:sldMk cId="3878253323" sldId="2141412266"/>
            <ac:spMk id="3" creationId="{46895844-2F03-0E58-2FB1-67A02F5D4090}"/>
          </ac:spMkLst>
        </pc:spChg>
        <pc:spChg chg="mod">
          <ac:chgData name="Dannecker, Anselm" userId="da0585c2-7192-4172-bb2a-0c8bfa5a91ee" providerId="ADAL" clId="{D6043ADD-A428-EB4D-9AA7-30714E61B1A9}" dt="2025-02-20T19:01:52.124" v="2038" actId="14100"/>
          <ac:spMkLst>
            <pc:docMk/>
            <pc:sldMk cId="3878253323" sldId="2141412266"/>
            <ac:spMk id="8" creationId="{AB2B1D72-9085-2731-7953-60FE8A59F6C6}"/>
          </ac:spMkLst>
        </pc:spChg>
      </pc:sldChg>
      <pc:sldChg chg="modSp add modAnim">
        <pc:chgData name="Dannecker, Anselm" userId="da0585c2-7192-4172-bb2a-0c8bfa5a91ee" providerId="ADAL" clId="{D6043ADD-A428-EB4D-9AA7-30714E61B1A9}" dt="2025-02-20T19:07:27.263" v="3187" actId="20577"/>
        <pc:sldMkLst>
          <pc:docMk/>
          <pc:sldMk cId="1565968513" sldId="2141412267"/>
        </pc:sldMkLst>
        <pc:spChg chg="mod">
          <ac:chgData name="Dannecker, Anselm" userId="da0585c2-7192-4172-bb2a-0c8bfa5a91ee" providerId="ADAL" clId="{D6043ADD-A428-EB4D-9AA7-30714E61B1A9}" dt="2025-02-20T19:07:27.263" v="3187" actId="20577"/>
          <ac:spMkLst>
            <pc:docMk/>
            <pc:sldMk cId="1565968513" sldId="2141412267"/>
            <ac:spMk id="3" creationId="{FEABADD4-A756-EDEA-54B4-0CE03A5C8FF0}"/>
          </ac:spMkLst>
        </pc:spChg>
      </pc:sldChg>
      <pc:sldChg chg="modSp add del mod modAnim modShow">
        <pc:chgData name="Dannecker, Anselm" userId="da0585c2-7192-4172-bb2a-0c8bfa5a91ee" providerId="ADAL" clId="{D6043ADD-A428-EB4D-9AA7-30714E61B1A9}" dt="2025-02-20T19:11:13.752" v="3702" actId="2696"/>
        <pc:sldMkLst>
          <pc:docMk/>
          <pc:sldMk cId="215981434" sldId="2141412268"/>
        </pc:sldMkLst>
      </pc:sldChg>
      <pc:sldChg chg="modSp add mod modAnim">
        <pc:chgData name="Dannecker, Anselm" userId="da0585c2-7192-4172-bb2a-0c8bfa5a91ee" providerId="ADAL" clId="{D6043ADD-A428-EB4D-9AA7-30714E61B1A9}" dt="2025-02-20T19:11:05.545" v="3701" actId="27636"/>
        <pc:sldMkLst>
          <pc:docMk/>
          <pc:sldMk cId="3157700907" sldId="2141412269"/>
        </pc:sldMkLst>
        <pc:spChg chg="mod">
          <ac:chgData name="Dannecker, Anselm" userId="da0585c2-7192-4172-bb2a-0c8bfa5a91ee" providerId="ADAL" clId="{D6043ADD-A428-EB4D-9AA7-30714E61B1A9}" dt="2025-02-20T19:11:05.545" v="3701" actId="27636"/>
          <ac:spMkLst>
            <pc:docMk/>
            <pc:sldMk cId="3157700907" sldId="2141412269"/>
            <ac:spMk id="3" creationId="{9051D149-23AA-4924-6CCC-F33E9C90A9F9}"/>
          </ac:spMkLst>
        </pc:spChg>
        <pc:spChg chg="mod">
          <ac:chgData name="Dannecker, Anselm" userId="da0585c2-7192-4172-bb2a-0c8bfa5a91ee" providerId="ADAL" clId="{D6043ADD-A428-EB4D-9AA7-30714E61B1A9}" dt="2025-02-20T19:09:53.354" v="3607" actId="20577"/>
          <ac:spMkLst>
            <pc:docMk/>
            <pc:sldMk cId="3157700907" sldId="2141412269"/>
            <ac:spMk id="8" creationId="{257DDD94-36C6-2CDC-F1D4-25C488F23F34}"/>
          </ac:spMkLst>
        </pc:spChg>
      </pc:sldChg>
      <pc:sldChg chg="add">
        <pc:chgData name="Dannecker, Anselm" userId="da0585c2-7192-4172-bb2a-0c8bfa5a91ee" providerId="ADAL" clId="{D6043ADD-A428-EB4D-9AA7-30714E61B1A9}" dt="2025-02-20T19:11:21.013" v="3703"/>
        <pc:sldMkLst>
          <pc:docMk/>
          <pc:sldMk cId="3181714280" sldId="2141412270"/>
        </pc:sldMkLst>
      </pc:sldChg>
      <pc:sldMasterChg chg="delSldLayout">
        <pc:chgData name="Dannecker, Anselm" userId="da0585c2-7192-4172-bb2a-0c8bfa5a91ee" providerId="ADAL" clId="{D6043ADD-A428-EB4D-9AA7-30714E61B1A9}" dt="2025-02-20T19:11:13.752" v="3702" actId="2696"/>
        <pc:sldMasterMkLst>
          <pc:docMk/>
          <pc:sldMasterMk cId="0" sldId="2147483659"/>
        </pc:sldMasterMkLst>
        <pc:sldLayoutChg chg="del">
          <pc:chgData name="Dannecker, Anselm" userId="da0585c2-7192-4172-bb2a-0c8bfa5a91ee" providerId="ADAL" clId="{D6043ADD-A428-EB4D-9AA7-30714E61B1A9}" dt="2025-02-20T19:11:13.752" v="3702" actId="2696"/>
          <pc:sldLayoutMkLst>
            <pc:docMk/>
            <pc:sldMasterMk cId="0" sldId="2147483659"/>
            <pc:sldLayoutMk cId="0" sldId="2147483650"/>
          </pc:sldLayoutMkLst>
        </pc:sldLayoutChg>
      </pc:sldMasterChg>
    </pc:docChg>
  </pc:docChgLst>
  <pc:docChgLst>
    <pc:chgData name="Dannecker, Anselm" userId="da0585c2-7192-4172-bb2a-0c8bfa5a91ee" providerId="ADAL" clId="{3B064BB8-8877-C144-AEC5-A62D7E82C622}"/>
    <pc:docChg chg="undo custSel addSld delSld modSld sldOrd">
      <pc:chgData name="Dannecker, Anselm" userId="da0585c2-7192-4172-bb2a-0c8bfa5a91ee" providerId="ADAL" clId="{3B064BB8-8877-C144-AEC5-A62D7E82C622}" dt="2025-02-20T18:06:16.230" v="667" actId="6549"/>
      <pc:docMkLst>
        <pc:docMk/>
      </pc:docMkLst>
      <pc:sldChg chg="modSp mod">
        <pc:chgData name="Dannecker, Anselm" userId="da0585c2-7192-4172-bb2a-0c8bfa5a91ee" providerId="ADAL" clId="{3B064BB8-8877-C144-AEC5-A62D7E82C622}" dt="2025-02-19T22:52:45.262" v="1" actId="20577"/>
        <pc:sldMkLst>
          <pc:docMk/>
          <pc:sldMk cId="0" sldId="256"/>
        </pc:sldMkLst>
      </pc:sldChg>
      <pc:sldChg chg="del setBg">
        <pc:chgData name="Dannecker, Anselm" userId="da0585c2-7192-4172-bb2a-0c8bfa5a91ee" providerId="ADAL" clId="{3B064BB8-8877-C144-AEC5-A62D7E82C622}" dt="2025-02-19T23:09:06.895" v="537" actId="2696"/>
        <pc:sldMkLst>
          <pc:docMk/>
          <pc:sldMk cId="0" sldId="257"/>
        </pc:sldMkLst>
      </pc:sldChg>
      <pc:sldChg chg="del setBg">
        <pc:chgData name="Dannecker, Anselm" userId="da0585c2-7192-4172-bb2a-0c8bfa5a91ee" providerId="ADAL" clId="{3B064BB8-8877-C144-AEC5-A62D7E82C622}" dt="2025-02-19T23:09:06.895" v="537" actId="2696"/>
        <pc:sldMkLst>
          <pc:docMk/>
          <pc:sldMk cId="0" sldId="258"/>
        </pc:sldMkLst>
      </pc:sldChg>
      <pc:sldChg chg="del setBg">
        <pc:chgData name="Dannecker, Anselm" userId="da0585c2-7192-4172-bb2a-0c8bfa5a91ee" providerId="ADAL" clId="{3B064BB8-8877-C144-AEC5-A62D7E82C622}" dt="2025-02-19T23:09:06.895" v="537" actId="2696"/>
        <pc:sldMkLst>
          <pc:docMk/>
          <pc:sldMk cId="0" sldId="259"/>
        </pc:sldMkLst>
      </pc:sldChg>
      <pc:sldChg chg="del setBg">
        <pc:chgData name="Dannecker, Anselm" userId="da0585c2-7192-4172-bb2a-0c8bfa5a91ee" providerId="ADAL" clId="{3B064BB8-8877-C144-AEC5-A62D7E82C622}" dt="2025-02-19T23:09:06.895" v="537" actId="2696"/>
        <pc:sldMkLst>
          <pc:docMk/>
          <pc:sldMk cId="0" sldId="260"/>
        </pc:sldMkLst>
      </pc:sldChg>
      <pc:sldChg chg="del setBg">
        <pc:chgData name="Dannecker, Anselm" userId="da0585c2-7192-4172-bb2a-0c8bfa5a91ee" providerId="ADAL" clId="{3B064BB8-8877-C144-AEC5-A62D7E82C622}" dt="2025-02-19T23:09:06.895" v="537" actId="2696"/>
        <pc:sldMkLst>
          <pc:docMk/>
          <pc:sldMk cId="0" sldId="261"/>
        </pc:sldMkLst>
      </pc:sldChg>
      <pc:sldChg chg="del setBg">
        <pc:chgData name="Dannecker, Anselm" userId="da0585c2-7192-4172-bb2a-0c8bfa5a91ee" providerId="ADAL" clId="{3B064BB8-8877-C144-AEC5-A62D7E82C622}" dt="2025-02-19T23:09:06.895" v="537" actId="2696"/>
        <pc:sldMkLst>
          <pc:docMk/>
          <pc:sldMk cId="0" sldId="262"/>
        </pc:sldMkLst>
      </pc:sldChg>
      <pc:sldChg chg="del setBg">
        <pc:chgData name="Dannecker, Anselm" userId="da0585c2-7192-4172-bb2a-0c8bfa5a91ee" providerId="ADAL" clId="{3B064BB8-8877-C144-AEC5-A62D7E82C622}" dt="2025-02-19T23:09:06.895" v="537" actId="2696"/>
        <pc:sldMkLst>
          <pc:docMk/>
          <pc:sldMk cId="0" sldId="263"/>
        </pc:sldMkLst>
      </pc:sldChg>
      <pc:sldChg chg="del setBg">
        <pc:chgData name="Dannecker, Anselm" userId="da0585c2-7192-4172-bb2a-0c8bfa5a91ee" providerId="ADAL" clId="{3B064BB8-8877-C144-AEC5-A62D7E82C622}" dt="2025-02-19T23:09:06.895" v="537" actId="2696"/>
        <pc:sldMkLst>
          <pc:docMk/>
          <pc:sldMk cId="0" sldId="264"/>
        </pc:sldMkLst>
      </pc:sldChg>
      <pc:sldChg chg="del setBg">
        <pc:chgData name="Dannecker, Anselm" userId="da0585c2-7192-4172-bb2a-0c8bfa5a91ee" providerId="ADAL" clId="{3B064BB8-8877-C144-AEC5-A62D7E82C622}" dt="2025-02-19T23:09:06.895" v="537" actId="2696"/>
        <pc:sldMkLst>
          <pc:docMk/>
          <pc:sldMk cId="0" sldId="265"/>
        </pc:sldMkLst>
      </pc:sldChg>
      <pc:sldChg chg="del setBg">
        <pc:chgData name="Dannecker, Anselm" userId="da0585c2-7192-4172-bb2a-0c8bfa5a91ee" providerId="ADAL" clId="{3B064BB8-8877-C144-AEC5-A62D7E82C622}" dt="2025-02-19T23:09:06.895" v="537" actId="2696"/>
        <pc:sldMkLst>
          <pc:docMk/>
          <pc:sldMk cId="0" sldId="266"/>
        </pc:sldMkLst>
      </pc:sldChg>
      <pc:sldChg chg="modSp del setBg">
        <pc:chgData name="Dannecker, Anselm" userId="da0585c2-7192-4172-bb2a-0c8bfa5a91ee" providerId="ADAL" clId="{3B064BB8-8877-C144-AEC5-A62D7E82C622}" dt="2025-02-19T23:09:06.895" v="537" actId="2696"/>
        <pc:sldMkLst>
          <pc:docMk/>
          <pc:sldMk cId="3451702799" sldId="267"/>
        </pc:sldMkLst>
      </pc:sldChg>
      <pc:sldChg chg="addSp delSp modSp add mod setBg delAnim">
        <pc:chgData name="Dannecker, Anselm" userId="da0585c2-7192-4172-bb2a-0c8bfa5a91ee" providerId="ADAL" clId="{3B064BB8-8877-C144-AEC5-A62D7E82C622}" dt="2025-02-19T23:12:01.495" v="647"/>
        <pc:sldMkLst>
          <pc:docMk/>
          <pc:sldMk cId="2838709672" sldId="722"/>
        </pc:sldMkLst>
      </pc:sldChg>
      <pc:sldChg chg="addSp delSp modSp mod modAnim">
        <pc:chgData name="Dannecker, Anselm" userId="da0585c2-7192-4172-bb2a-0c8bfa5a91ee" providerId="ADAL" clId="{3B064BB8-8877-C144-AEC5-A62D7E82C622}" dt="2025-02-19T22:55:00.528" v="51" actId="1076"/>
        <pc:sldMkLst>
          <pc:docMk/>
          <pc:sldMk cId="3298311359" sldId="2141411748"/>
        </pc:sldMkLst>
      </pc:sldChg>
      <pc:sldChg chg="addSp delSp modSp mod delAnim modNotesTx">
        <pc:chgData name="Dannecker, Anselm" userId="da0585c2-7192-4172-bb2a-0c8bfa5a91ee" providerId="ADAL" clId="{3B064BB8-8877-C144-AEC5-A62D7E82C622}" dt="2025-02-20T18:02:01.104" v="658" actId="20577"/>
        <pc:sldMkLst>
          <pc:docMk/>
          <pc:sldMk cId="801045754" sldId="2141411749"/>
        </pc:sldMkLst>
      </pc:sldChg>
      <pc:sldChg chg="del">
        <pc:chgData name="Dannecker, Anselm" userId="da0585c2-7192-4172-bb2a-0c8bfa5a91ee" providerId="ADAL" clId="{3B064BB8-8877-C144-AEC5-A62D7E82C622}" dt="2025-02-19T23:03:38.881" v="423" actId="2696"/>
        <pc:sldMkLst>
          <pc:docMk/>
          <pc:sldMk cId="492859688" sldId="2141411750"/>
        </pc:sldMkLst>
      </pc:sldChg>
      <pc:sldChg chg="modSp add mod setBg">
        <pc:chgData name="Dannecker, Anselm" userId="da0585c2-7192-4172-bb2a-0c8bfa5a91ee" providerId="ADAL" clId="{3B064BB8-8877-C144-AEC5-A62D7E82C622}" dt="2025-02-19T23:12:01.495" v="647"/>
        <pc:sldMkLst>
          <pc:docMk/>
          <pc:sldMk cId="4178423795" sldId="2141411763"/>
        </pc:sldMkLst>
      </pc:sldChg>
      <pc:sldChg chg="modSp add mod setBg">
        <pc:chgData name="Dannecker, Anselm" userId="da0585c2-7192-4172-bb2a-0c8bfa5a91ee" providerId="ADAL" clId="{3B064BB8-8877-C144-AEC5-A62D7E82C622}" dt="2025-02-19T23:12:01.495" v="647"/>
        <pc:sldMkLst>
          <pc:docMk/>
          <pc:sldMk cId="3614060969" sldId="2141411764"/>
        </pc:sldMkLst>
      </pc:sldChg>
      <pc:sldChg chg="del">
        <pc:chgData name="Dannecker, Anselm" userId="da0585c2-7192-4172-bb2a-0c8bfa5a91ee" providerId="ADAL" clId="{3B064BB8-8877-C144-AEC5-A62D7E82C622}" dt="2025-02-19T23:05:16.198" v="446" actId="2696"/>
        <pc:sldMkLst>
          <pc:docMk/>
          <pc:sldMk cId="750365404" sldId="2141411997"/>
        </pc:sldMkLst>
      </pc:sldChg>
      <pc:sldChg chg="modSp add mod">
        <pc:chgData name="Dannecker, Anselm" userId="da0585c2-7192-4172-bb2a-0c8bfa5a91ee" providerId="ADAL" clId="{3B064BB8-8877-C144-AEC5-A62D7E82C622}" dt="2025-02-19T23:05:05.055" v="445" actId="1076"/>
        <pc:sldMkLst>
          <pc:docMk/>
          <pc:sldMk cId="4233757020" sldId="2141412153"/>
        </pc:sldMkLst>
      </pc:sldChg>
      <pc:sldChg chg="modSp mod">
        <pc:chgData name="Dannecker, Anselm" userId="da0585c2-7192-4172-bb2a-0c8bfa5a91ee" providerId="ADAL" clId="{3B064BB8-8877-C144-AEC5-A62D7E82C622}" dt="2025-02-19T22:53:01.697" v="3" actId="20577"/>
        <pc:sldMkLst>
          <pc:docMk/>
          <pc:sldMk cId="2691562057" sldId="2141412184"/>
        </pc:sldMkLst>
      </pc:sldChg>
      <pc:sldChg chg="modSp mod">
        <pc:chgData name="Dannecker, Anselm" userId="da0585c2-7192-4172-bb2a-0c8bfa5a91ee" providerId="ADAL" clId="{3B064BB8-8877-C144-AEC5-A62D7E82C622}" dt="2025-02-19T22:53:12.761" v="18" actId="20577"/>
        <pc:sldMkLst>
          <pc:docMk/>
          <pc:sldMk cId="2968565154" sldId="2141412185"/>
        </pc:sldMkLst>
      </pc:sldChg>
      <pc:sldChg chg="delSp modSp mod">
        <pc:chgData name="Dannecker, Anselm" userId="da0585c2-7192-4172-bb2a-0c8bfa5a91ee" providerId="ADAL" clId="{3B064BB8-8877-C144-AEC5-A62D7E82C622}" dt="2025-02-19T22:53:31.471" v="23" actId="27636"/>
        <pc:sldMkLst>
          <pc:docMk/>
          <pc:sldMk cId="2856418115" sldId="2141412187"/>
        </pc:sldMkLst>
      </pc:sldChg>
      <pc:sldChg chg="modNotesTx">
        <pc:chgData name="Dannecker, Anselm" userId="da0585c2-7192-4172-bb2a-0c8bfa5a91ee" providerId="ADAL" clId="{3B064BB8-8877-C144-AEC5-A62D7E82C622}" dt="2025-02-20T18:01:02.902" v="651"/>
        <pc:sldMkLst>
          <pc:docMk/>
          <pc:sldMk cId="230766507" sldId="2141412190"/>
        </pc:sldMkLst>
      </pc:sldChg>
      <pc:sldChg chg="modNotesTx">
        <pc:chgData name="Dannecker, Anselm" userId="da0585c2-7192-4172-bb2a-0c8bfa5a91ee" providerId="ADAL" clId="{3B064BB8-8877-C144-AEC5-A62D7E82C622}" dt="2025-02-20T18:00:55.301" v="650"/>
        <pc:sldMkLst>
          <pc:docMk/>
          <pc:sldMk cId="364824554" sldId="2141412228"/>
        </pc:sldMkLst>
      </pc:sldChg>
      <pc:sldChg chg="del">
        <pc:chgData name="Dannecker, Anselm" userId="da0585c2-7192-4172-bb2a-0c8bfa5a91ee" providerId="ADAL" clId="{3B064BB8-8877-C144-AEC5-A62D7E82C622}" dt="2025-02-19T23:03:39.385" v="424" actId="2696"/>
        <pc:sldMkLst>
          <pc:docMk/>
          <pc:sldMk cId="2894620063" sldId="2141412229"/>
        </pc:sldMkLst>
      </pc:sldChg>
      <pc:sldChg chg="del">
        <pc:chgData name="Dannecker, Anselm" userId="da0585c2-7192-4172-bb2a-0c8bfa5a91ee" providerId="ADAL" clId="{3B064BB8-8877-C144-AEC5-A62D7E82C622}" dt="2025-02-19T23:03:39.808" v="425" actId="2696"/>
        <pc:sldMkLst>
          <pc:docMk/>
          <pc:sldMk cId="2877348782" sldId="2141412230"/>
        </pc:sldMkLst>
      </pc:sldChg>
      <pc:sldChg chg="modNotesTx">
        <pc:chgData name="Dannecker, Anselm" userId="da0585c2-7192-4172-bb2a-0c8bfa5a91ee" providerId="ADAL" clId="{3B064BB8-8877-C144-AEC5-A62D7E82C622}" dt="2025-02-20T18:03:38.755" v="659"/>
        <pc:sldMkLst>
          <pc:docMk/>
          <pc:sldMk cId="830746774" sldId="2141412231"/>
        </pc:sldMkLst>
      </pc:sldChg>
      <pc:sldChg chg="modNotesTx">
        <pc:chgData name="Dannecker, Anselm" userId="da0585c2-7192-4172-bb2a-0c8bfa5a91ee" providerId="ADAL" clId="{3B064BB8-8877-C144-AEC5-A62D7E82C622}" dt="2025-02-20T18:04:19.427" v="660"/>
        <pc:sldMkLst>
          <pc:docMk/>
          <pc:sldMk cId="2937607099" sldId="2141412232"/>
        </pc:sldMkLst>
      </pc:sldChg>
      <pc:sldChg chg="modSp mod ord">
        <pc:chgData name="Dannecker, Anselm" userId="da0585c2-7192-4172-bb2a-0c8bfa5a91ee" providerId="ADAL" clId="{3B064BB8-8877-C144-AEC5-A62D7E82C622}" dt="2025-02-19T23:05:39.074" v="450" actId="14100"/>
        <pc:sldMkLst>
          <pc:docMk/>
          <pc:sldMk cId="1644538695" sldId="2141412234"/>
        </pc:sldMkLst>
      </pc:sldChg>
      <pc:sldChg chg="modNotesTx">
        <pc:chgData name="Dannecker, Anselm" userId="da0585c2-7192-4172-bb2a-0c8bfa5a91ee" providerId="ADAL" clId="{3B064BB8-8877-C144-AEC5-A62D7E82C622}" dt="2025-02-20T18:05:12.558" v="664"/>
        <pc:sldMkLst>
          <pc:docMk/>
          <pc:sldMk cId="1876170520" sldId="2141412239"/>
        </pc:sldMkLst>
      </pc:sldChg>
      <pc:sldChg chg="modSp mod modNotesTx">
        <pc:chgData name="Dannecker, Anselm" userId="da0585c2-7192-4172-bb2a-0c8bfa5a91ee" providerId="ADAL" clId="{3B064BB8-8877-C144-AEC5-A62D7E82C622}" dt="2025-02-20T18:06:16.230" v="667" actId="6549"/>
        <pc:sldMkLst>
          <pc:docMk/>
          <pc:sldMk cId="1570581322" sldId="2141412240"/>
        </pc:sldMkLst>
      </pc:sldChg>
      <pc:sldChg chg="addSp delSp modSp add mod delAnim modAnim modNotesTx">
        <pc:chgData name="Dannecker, Anselm" userId="da0585c2-7192-4172-bb2a-0c8bfa5a91ee" providerId="ADAL" clId="{3B064BB8-8877-C144-AEC5-A62D7E82C622}" dt="2025-02-20T18:01:25.399" v="653" actId="6549"/>
        <pc:sldMkLst>
          <pc:docMk/>
          <pc:sldMk cId="514436675" sldId="2141412243"/>
        </pc:sldMkLst>
      </pc:sldChg>
      <pc:sldChg chg="addSp delSp modSp add mod delAnim modAnim">
        <pc:chgData name="Dannecker, Anselm" userId="da0585c2-7192-4172-bb2a-0c8bfa5a91ee" providerId="ADAL" clId="{3B064BB8-8877-C144-AEC5-A62D7E82C622}" dt="2025-02-19T23:03:34.486" v="422"/>
        <pc:sldMkLst>
          <pc:docMk/>
          <pc:sldMk cId="1694974350" sldId="2141412244"/>
        </pc:sldMkLst>
      </pc:sldChg>
      <pc:sldChg chg="modSp add mod setBg modNotesTx">
        <pc:chgData name="Dannecker, Anselm" userId="da0585c2-7192-4172-bb2a-0c8bfa5a91ee" providerId="ADAL" clId="{3B064BB8-8877-C144-AEC5-A62D7E82C622}" dt="2025-02-20T18:04:54.700" v="663"/>
        <pc:sldMkLst>
          <pc:docMk/>
          <pc:sldMk cId="3695907154" sldId="2141412245"/>
        </pc:sldMkLst>
      </pc:sldChg>
      <pc:sldChg chg="modSp add mod ord modNotesTx">
        <pc:chgData name="Dannecker, Anselm" userId="da0585c2-7192-4172-bb2a-0c8bfa5a91ee" providerId="ADAL" clId="{3B064BB8-8877-C144-AEC5-A62D7E82C622}" dt="2025-02-20T18:04:34.448" v="662" actId="20578"/>
        <pc:sldMkLst>
          <pc:docMk/>
          <pc:sldMk cId="3252355200" sldId="214141224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extLst>
      <p:ext uri="{BB962C8B-B14F-4D97-AF65-F5344CB8AC3E}">
        <p14:creationId xmlns:p14="http://schemas.microsoft.com/office/powerpoint/2010/main" val="239738485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Helvetica" pitchFamily="2" charset="0"/>
        <a:ea typeface="Helvetica"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a:extLst>
            <a:ext uri="{FF2B5EF4-FFF2-40B4-BE49-F238E27FC236}">
              <a16:creationId xmlns:a16="http://schemas.microsoft.com/office/drawing/2014/main" id="{FAC79AD1-6FFF-65EC-69D6-34A41474298E}"/>
            </a:ext>
          </a:extLst>
        </p:cNvPr>
        <p:cNvGrpSpPr/>
        <p:nvPr/>
      </p:nvGrpSpPr>
      <p:grpSpPr>
        <a:xfrm>
          <a:off x="0" y="0"/>
          <a:ext cx="0" cy="0"/>
          <a:chOff x="0" y="0"/>
          <a:chExt cx="0" cy="0"/>
        </a:xfrm>
      </p:grpSpPr>
      <p:sp>
        <p:nvSpPr>
          <p:cNvPr id="71" name="Google Shape;71;g336f74d68a4_1_25:notes">
            <a:extLst>
              <a:ext uri="{FF2B5EF4-FFF2-40B4-BE49-F238E27FC236}">
                <a16:creationId xmlns:a16="http://schemas.microsoft.com/office/drawing/2014/main" id="{FE352DF6-1106-A37E-FDE1-CB80D457DE3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336f74d68a4_1_25:notes">
            <a:extLst>
              <a:ext uri="{FF2B5EF4-FFF2-40B4-BE49-F238E27FC236}">
                <a16:creationId xmlns:a16="http://schemas.microsoft.com/office/drawing/2014/main" id="{B4B52E14-483B-745E-805D-048146A33F0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en-US" sz="1800" dirty="0"/>
          </a:p>
        </p:txBody>
      </p:sp>
    </p:spTree>
    <p:extLst>
      <p:ext uri="{BB962C8B-B14F-4D97-AF65-F5344CB8AC3E}">
        <p14:creationId xmlns:p14="http://schemas.microsoft.com/office/powerpoint/2010/main" val="129480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15936ED2-2EE0-41F8-847E-D42931A8FA0B}"/>
            </a:ext>
          </a:extLst>
        </p:cNvPr>
        <p:cNvGrpSpPr/>
        <p:nvPr/>
      </p:nvGrpSpPr>
      <p:grpSpPr>
        <a:xfrm>
          <a:off x="0" y="0"/>
          <a:ext cx="0" cy="0"/>
          <a:chOff x="0" y="0"/>
          <a:chExt cx="0" cy="0"/>
        </a:xfrm>
      </p:grpSpPr>
      <p:sp>
        <p:nvSpPr>
          <p:cNvPr id="51" name="Google Shape;51;p:notes">
            <a:extLst>
              <a:ext uri="{FF2B5EF4-FFF2-40B4-BE49-F238E27FC236}">
                <a16:creationId xmlns:a16="http://schemas.microsoft.com/office/drawing/2014/main" id="{3261C8DD-3F80-FFE4-F88F-87C16ADC2DD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a:extLst>
              <a:ext uri="{FF2B5EF4-FFF2-40B4-BE49-F238E27FC236}">
                <a16:creationId xmlns:a16="http://schemas.microsoft.com/office/drawing/2014/main" id="{EEFBB6F0-5F28-D0A2-852C-933526E4101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77292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a:extLst>
            <a:ext uri="{FF2B5EF4-FFF2-40B4-BE49-F238E27FC236}">
              <a16:creationId xmlns:a16="http://schemas.microsoft.com/office/drawing/2014/main" id="{36AED225-0060-BC86-AF62-88E5E4A8F229}"/>
            </a:ext>
          </a:extLst>
        </p:cNvPr>
        <p:cNvGrpSpPr/>
        <p:nvPr/>
      </p:nvGrpSpPr>
      <p:grpSpPr>
        <a:xfrm>
          <a:off x="0" y="0"/>
          <a:ext cx="0" cy="0"/>
          <a:chOff x="0" y="0"/>
          <a:chExt cx="0" cy="0"/>
        </a:xfrm>
      </p:grpSpPr>
      <p:sp>
        <p:nvSpPr>
          <p:cNvPr id="71" name="Google Shape;71;g336f74d68a4_1_25:notes">
            <a:extLst>
              <a:ext uri="{FF2B5EF4-FFF2-40B4-BE49-F238E27FC236}">
                <a16:creationId xmlns:a16="http://schemas.microsoft.com/office/drawing/2014/main" id="{9AE893BC-935C-DE91-A4F3-54D83D3648F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336f74d68a4_1_25:notes">
            <a:extLst>
              <a:ext uri="{FF2B5EF4-FFF2-40B4-BE49-F238E27FC236}">
                <a16:creationId xmlns:a16="http://schemas.microsoft.com/office/drawing/2014/main" id="{96190D68-83E2-8123-F18B-3C70D2B9D69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57424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nSpc>
                <a:spcPct val="150000"/>
              </a:lnSpc>
              <a:spcAft>
                <a:spcPts val="800"/>
              </a:spcAft>
              <a:buNone/>
            </a:pPr>
            <a:r>
              <a:rPr lang="en-US" sz="1000" kern="100" dirty="0">
                <a:effectLst/>
                <a:latin typeface="Helvetica Light" panose="020B0403020202020204" pitchFamily="34" charset="0"/>
                <a:ea typeface="Aptos" panose="020B0004020202020204" pitchFamily="34" charset="0"/>
                <a:cs typeface="Times New Roman" panose="02020603050405020304" pitchFamily="18" charset="0"/>
              </a:rPr>
              <a:t>The introduction has two objectives: first, help recall the context and development of the case, and second, have clarity on the strategic goals the groups tried to pursue by creating the Cartagena Dialogue as well as appreciating the constraints. </a:t>
            </a:r>
            <a:endParaRPr lang="en-US" sz="1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50000"/>
              </a:lnSpc>
              <a:spcAft>
                <a:spcPts val="800"/>
              </a:spcAft>
              <a:buNone/>
            </a:pPr>
            <a:r>
              <a:rPr lang="en-US" sz="1000" kern="100" dirty="0">
                <a:effectLst/>
                <a:latin typeface="Helvetica Light" panose="020B0403020202020204" pitchFamily="34" charset="0"/>
                <a:ea typeface="Aptos" panose="020B0004020202020204" pitchFamily="34" charset="0"/>
                <a:cs typeface="Times New Roman" panose="02020603050405020304" pitchFamily="18" charset="0"/>
              </a:rPr>
              <a:t>The main idea of surfacing those goals is to center participants around a common understanding of what the groups set out to do so that their subsequent discussion to provide advice for achieving those goals is targeted. The instructor can guide the group to summarize the case, and then allow discussion on the identification of the strategic goals at the outset, and the most salient constraints. </a:t>
            </a:r>
            <a:endParaRPr lang="en-US" sz="1000" kern="100" dirty="0">
              <a:effectLst/>
              <a:latin typeface="Aptos" panose="020B0004020202020204" pitchFamily="34" charset="0"/>
              <a:ea typeface="Aptos" panose="020B0004020202020204" pitchFamily="34" charset="0"/>
              <a:cs typeface="Times New Roman" panose="02020603050405020304" pitchFamily="18" charset="0"/>
            </a:endParaRPr>
          </a:p>
          <a:p>
            <a:pPr marL="158750" indent="0">
              <a:buNone/>
            </a:pPr>
            <a:endParaRPr lang="en-US" sz="1000" dirty="0"/>
          </a:p>
        </p:txBody>
      </p:sp>
    </p:spTree>
    <p:extLst>
      <p:ext uri="{BB962C8B-B14F-4D97-AF65-F5344CB8AC3E}">
        <p14:creationId xmlns:p14="http://schemas.microsoft.com/office/powerpoint/2010/main" val="2809329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40B0B-0E67-D5CD-D6DD-33848A6E7F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4C20C0-7C22-704E-611B-09453892324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8ECC6F4-3F4F-1155-1867-4BDAF734A4F1}"/>
              </a:ext>
            </a:extLst>
          </p:cNvPr>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423864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nSpc>
                <a:spcPct val="150000"/>
              </a:lnSpc>
              <a:spcAft>
                <a:spcPts val="800"/>
              </a:spcAft>
            </a:pPr>
            <a:r>
              <a:rPr lang="en-US" sz="1800" kern="100" dirty="0">
                <a:effectLst/>
                <a:latin typeface="Helvetica Light" panose="020B0403020202020204" pitchFamily="34" charset="0"/>
                <a:ea typeface="Aptos" panose="020B0004020202020204" pitchFamily="34" charset="0"/>
                <a:cs typeface="Times New Roman" panose="02020603050405020304" pitchFamily="18" charset="0"/>
              </a:rPr>
              <a:t>Participants are instructed to develop concrete suggestions to the small group of negotiators on how they should think about creating this new forum. The purpose of this breakout room is to encourage participants to reflect on different decisions that had to be made regarding invitations and membership of the forum, what level of formality was required, what outcomes should come out of the Dialogue, and what rules, norms and procedures should be established. Depending on the time, the instructor can decide to assign all or half of the following questions to each group: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50000"/>
              </a:lnSpc>
              <a:buFont typeface="Courier New" panose="02070309020205020404" pitchFamily="49" charset="0"/>
              <a:buChar char="o"/>
            </a:pPr>
            <a:r>
              <a:rPr lang="en-US" sz="1800" i="1" kern="100" dirty="0">
                <a:effectLst/>
                <a:latin typeface="Helvetica Light" panose="020B0403020202020204" pitchFamily="34" charset="0"/>
                <a:ea typeface="Aptos" panose="020B0004020202020204" pitchFamily="34" charset="0"/>
                <a:cs typeface="Times New Roman" panose="02020603050405020304" pitchFamily="18" charset="0"/>
              </a:rPr>
              <a:t>Membership</a:t>
            </a:r>
            <a:br>
              <a:rPr lang="en-US" sz="1800" kern="100" dirty="0">
                <a:effectLst/>
                <a:latin typeface="Helvetica Light" panose="020B0403020202020204" pitchFamily="34" charset="0"/>
                <a:ea typeface="Aptos" panose="020B0004020202020204" pitchFamily="34" charset="0"/>
                <a:cs typeface="Times New Roman" panose="02020603050405020304" pitchFamily="18" charset="0"/>
              </a:rPr>
            </a:br>
            <a:r>
              <a:rPr lang="en-US" sz="1800" kern="100" dirty="0">
                <a:effectLst/>
                <a:latin typeface="Helvetica Light" panose="020B0403020202020204" pitchFamily="34" charset="0"/>
                <a:ea typeface="Aptos" panose="020B0004020202020204" pitchFamily="34" charset="0"/>
                <a:cs typeface="Times New Roman" panose="02020603050405020304" pitchFamily="18" charset="0"/>
              </a:rPr>
              <a:t>Guiding Questions: Who should be invited? How to think about who to invite and about the membership? (These questions should help participants reflect on how the selection of the participants influences the type of conversations and the level of dissent within the group).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50000"/>
              </a:lnSpc>
              <a:buFont typeface="Courier New" panose="02070309020205020404" pitchFamily="49" charset="0"/>
              <a:buChar char="o"/>
            </a:pPr>
            <a:r>
              <a:rPr lang="en-US" sz="1800" i="1" kern="100" dirty="0">
                <a:effectLst/>
                <a:latin typeface="Helvetica Light" panose="020B0403020202020204" pitchFamily="34" charset="0"/>
                <a:ea typeface="Aptos" panose="020B0004020202020204" pitchFamily="34" charset="0"/>
                <a:cs typeface="Times New Roman" panose="02020603050405020304" pitchFamily="18" charset="0"/>
              </a:rPr>
              <a:t>Level of formality</a:t>
            </a:r>
            <a:br>
              <a:rPr lang="en-US" sz="1800" kern="100" dirty="0">
                <a:effectLst/>
                <a:latin typeface="Helvetica Light" panose="020B0403020202020204" pitchFamily="34" charset="0"/>
                <a:ea typeface="Aptos" panose="020B0004020202020204" pitchFamily="34" charset="0"/>
                <a:cs typeface="Times New Roman" panose="02020603050405020304" pitchFamily="18" charset="0"/>
              </a:rPr>
            </a:br>
            <a:r>
              <a:rPr lang="en-US" sz="1800" kern="100" dirty="0">
                <a:effectLst/>
                <a:latin typeface="Helvetica Light" panose="020B0403020202020204" pitchFamily="34" charset="0"/>
                <a:ea typeface="Aptos" panose="020B0004020202020204" pitchFamily="34" charset="0"/>
                <a:cs typeface="Times New Roman" panose="02020603050405020304" pitchFamily="18" charset="0"/>
              </a:rPr>
              <a:t>Guiding Questions: Should they aim to create a formal negotiating group? At what level should people meet? (These questions should help participants reflect how the level of formality can affect the way individuals engage in the conversation and how they are perceived by external parties).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50000"/>
              </a:lnSpc>
              <a:buFont typeface="Courier New" panose="02070309020205020404" pitchFamily="49" charset="0"/>
              <a:buChar char="o"/>
            </a:pPr>
            <a:r>
              <a:rPr lang="en-US" sz="1800" i="1" kern="100" dirty="0">
                <a:effectLst/>
                <a:latin typeface="Helvetica Light" panose="020B0403020202020204" pitchFamily="34" charset="0"/>
                <a:ea typeface="Aptos" panose="020B0004020202020204" pitchFamily="34" charset="0"/>
                <a:cs typeface="Times New Roman" panose="02020603050405020304" pitchFamily="18" charset="0"/>
              </a:rPr>
              <a:t>Outcomes:</a:t>
            </a:r>
            <a:br>
              <a:rPr lang="en-US" sz="1800" i="1" kern="100" dirty="0">
                <a:effectLst/>
                <a:latin typeface="Helvetica Light" panose="020B0403020202020204" pitchFamily="34" charset="0"/>
                <a:ea typeface="Aptos" panose="020B0004020202020204" pitchFamily="34" charset="0"/>
                <a:cs typeface="Times New Roman" panose="02020603050405020304" pitchFamily="18" charset="0"/>
              </a:rPr>
            </a:br>
            <a:r>
              <a:rPr lang="en-US" sz="1800" kern="100" dirty="0">
                <a:effectLst/>
                <a:latin typeface="Helvetica Light" panose="020B0403020202020204" pitchFamily="34" charset="0"/>
                <a:ea typeface="Aptos" panose="020B0004020202020204" pitchFamily="34" charset="0"/>
                <a:cs typeface="Times New Roman" panose="02020603050405020304" pitchFamily="18" charset="0"/>
              </a:rPr>
              <a:t>Guiding Questions: What should happen at meetings going forward and with the outcome of these meetings? (These questions should help participants reflect on how the predefined nature of the outcome influences how freely the negotiators discuss and how able are they to delay commitment).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50000"/>
              </a:lnSpc>
              <a:spcAft>
                <a:spcPts val="800"/>
              </a:spcAft>
              <a:buFont typeface="Courier New" panose="02070309020205020404" pitchFamily="49" charset="0"/>
              <a:buChar char="o"/>
            </a:pPr>
            <a:r>
              <a:rPr lang="en-US" sz="1800" i="1" kern="100" dirty="0">
                <a:effectLst/>
                <a:latin typeface="Helvetica Light" panose="020B0403020202020204" pitchFamily="34" charset="0"/>
                <a:ea typeface="Aptos" panose="020B0004020202020204" pitchFamily="34" charset="0"/>
                <a:cs typeface="Times New Roman" panose="02020603050405020304" pitchFamily="18" charset="0"/>
              </a:rPr>
              <a:t>Rules, norms, and procedures:</a:t>
            </a:r>
            <a:br>
              <a:rPr lang="en-US" sz="1800" i="1" kern="100" dirty="0">
                <a:effectLst/>
                <a:latin typeface="Helvetica Light" panose="020B0403020202020204" pitchFamily="34" charset="0"/>
                <a:ea typeface="Aptos" panose="020B0004020202020204" pitchFamily="34" charset="0"/>
                <a:cs typeface="Times New Roman" panose="02020603050405020304" pitchFamily="18" charset="0"/>
              </a:rPr>
            </a:br>
            <a:r>
              <a:rPr lang="en-US" sz="1800" kern="100" dirty="0">
                <a:effectLst/>
                <a:latin typeface="Helvetica Light" panose="020B0403020202020204" pitchFamily="34" charset="0"/>
                <a:ea typeface="Aptos" panose="020B0004020202020204" pitchFamily="34" charset="0"/>
                <a:cs typeface="Times New Roman" panose="02020603050405020304" pitchFamily="18" charset="0"/>
              </a:rPr>
              <a:t>Guiding Questions: What rules, norms and procedures should be set for meeting going forward?  (These questions should help participants reflect on what norms and procedures would allow this forum to maintain and preserve its objectives over time).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315758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a:extLst>
            <a:ext uri="{FF2B5EF4-FFF2-40B4-BE49-F238E27FC236}">
              <a16:creationId xmlns:a16="http://schemas.microsoft.com/office/drawing/2014/main" id="{F2CDF743-FE57-B5B5-9DF3-3D121A432060}"/>
            </a:ext>
          </a:extLst>
        </p:cNvPr>
        <p:cNvGrpSpPr/>
        <p:nvPr/>
      </p:nvGrpSpPr>
      <p:grpSpPr>
        <a:xfrm>
          <a:off x="0" y="0"/>
          <a:ext cx="0" cy="0"/>
          <a:chOff x="0" y="0"/>
          <a:chExt cx="0" cy="0"/>
        </a:xfrm>
      </p:grpSpPr>
      <p:sp>
        <p:nvSpPr>
          <p:cNvPr id="71" name="Google Shape;71;g336f74d68a4_1_25:notes">
            <a:extLst>
              <a:ext uri="{FF2B5EF4-FFF2-40B4-BE49-F238E27FC236}">
                <a16:creationId xmlns:a16="http://schemas.microsoft.com/office/drawing/2014/main" id="{C9264F73-7DFF-51CD-3EDB-A9B96DBE2D0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336f74d68a4_1_25:notes">
            <a:extLst>
              <a:ext uri="{FF2B5EF4-FFF2-40B4-BE49-F238E27FC236}">
                <a16:creationId xmlns:a16="http://schemas.microsoft.com/office/drawing/2014/main" id="{235B6938-7D81-4C6C-EA53-DEC125760D6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nSpc>
                <a:spcPct val="150000"/>
              </a:lnSpc>
              <a:spcAft>
                <a:spcPts val="800"/>
              </a:spcAft>
              <a:buNone/>
            </a:pPr>
            <a:r>
              <a:rPr lang="en-US" sz="1800" kern="100" dirty="0">
                <a:effectLst/>
                <a:latin typeface="Helvetica Light" panose="020B0403020202020204" pitchFamily="34" charset="0"/>
                <a:ea typeface="Aptos" panose="020B0004020202020204" pitchFamily="34" charset="0"/>
                <a:cs typeface="Times New Roman" panose="02020603050405020304" pitchFamily="18" charset="0"/>
              </a:rPr>
              <a:t>The purpose of this debrief is to collect the answers of the teams and induce reasoning about the risks and opportunities of the various possible choices. Teams will report back on their discussions, and the instructor can record the answers.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50000"/>
              </a:lnSpc>
              <a:spcAft>
                <a:spcPts val="800"/>
              </a:spcAft>
              <a:buNone/>
            </a:pPr>
            <a:r>
              <a:rPr lang="en-US" sz="1800" kern="100" dirty="0">
                <a:effectLst/>
                <a:latin typeface="Helvetica Light" panose="020B0403020202020204" pitchFamily="34" charset="0"/>
                <a:ea typeface="Aptos" panose="020B0004020202020204" pitchFamily="34" charset="0"/>
                <a:cs typeface="Times New Roman" panose="02020603050405020304" pitchFamily="18" charset="0"/>
              </a:rPr>
              <a:t>It might be useful to structure the answers about whether the group should be formal or informal along a spectrum of risks and opportunities for each and to lead a discussion on what the implications are for who should be invited, what norms should guide deliberations, and how to transfer ideas to the process.</a:t>
            </a:r>
          </a:p>
          <a:p>
            <a:pPr marL="0" marR="0" indent="0">
              <a:lnSpc>
                <a:spcPct val="150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indent="0">
              <a:lnSpc>
                <a:spcPct val="150000"/>
              </a:lnSpc>
              <a:spcAft>
                <a:spcPts val="800"/>
              </a:spcAft>
              <a:buNone/>
            </a:pPr>
            <a:r>
              <a:rPr lang="en-US" sz="1800" kern="100" dirty="0">
                <a:effectLst/>
                <a:latin typeface="Helvetica Light" panose="020B0403020202020204" pitchFamily="34" charset="0"/>
                <a:ea typeface="Aptos" panose="020B0004020202020204" pitchFamily="34" charset="0"/>
                <a:cs typeface="Times New Roman" panose="02020603050405020304" pitchFamily="18" charset="0"/>
              </a:rPr>
              <a:t>The instructor might wish to play the role of the “devil’s advocate” to foster critical thinking and invite other opinions. For instance, if participants suggest that early founders should strive towards making the Cartagena Dialogue a formal group, likely arguing that this will enable it to make formal statements in plenaries, then the instructor may wish to ask about risks or more specifically about how they think this will influence the way discussions go in the Cartagena Dialogue. If instead, the group converges on suggesting an informal grouping, the instructor may wish to probe around how this would make it different from an NGO and how they think about influencing actual formal outcomes.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50000"/>
              </a:lnSpc>
              <a:spcAft>
                <a:spcPts val="800"/>
              </a:spcAft>
              <a:buNone/>
            </a:pPr>
            <a:r>
              <a:rPr lang="en-US" sz="1800" kern="100" dirty="0">
                <a:effectLst/>
                <a:latin typeface="Helvetica Light" panose="020B0403020202020204" pitchFamily="34" charset="0"/>
                <a:ea typeface="Aptos" panose="020B0004020202020204" pitchFamily="34" charset="0"/>
                <a:cs typeface="Times New Roman" panose="02020603050405020304" pitchFamily="18" charset="0"/>
              </a:rPr>
              <a:t>The main goal of the analysis is for participants to critically evaluate the various process choices that are possible. Participants will likely realize that small groups of individuals with close relationships, which meet under the promise of secrecy are helpful to produce a good environment for trusted and open conversations. However, this limits the efficacy of such a group if there aren’t strategic considerations of which voices should be represented to inform an inclusive discussion and to have some legitimacy to produce actual bridging proposals. The real challenge the group faces is how to create a forum that is large and inclusive enough to have an impact without inviting too much politics in to inhibit frank exchange. Various suggestions are possible; the facilitator might wish to summarize the main suggestions (highlighting where there was disagreement) before turning to the next step.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50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618741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46F1B-ECEC-7649-F325-9910366E13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A7AC4B-D589-EB41-BFD1-983EC9F4541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0D3BF0F-A6A7-C237-0919-EB6D05F74CF0}"/>
              </a:ext>
            </a:extLst>
          </p:cNvPr>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726617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nSpc>
                <a:spcPct val="150000"/>
              </a:lnSpc>
              <a:spcAft>
                <a:spcPts val="800"/>
              </a:spcAft>
              <a:buNone/>
            </a:pPr>
            <a:r>
              <a:rPr lang="en-US" sz="1800" i="1" kern="100" dirty="0">
                <a:effectLst/>
                <a:latin typeface="Helvetica Light" panose="020B0403020202020204" pitchFamily="34" charset="0"/>
                <a:ea typeface="Aptos" panose="020B0004020202020204" pitchFamily="34" charset="0"/>
                <a:cs typeface="Times New Roman" panose="02020603050405020304" pitchFamily="18" charset="0"/>
              </a:rPr>
              <a:t>If time is short, this part can be omitted.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50000"/>
              </a:lnSpc>
              <a:spcAft>
                <a:spcPts val="800"/>
              </a:spcAft>
              <a:buNone/>
            </a:pPr>
            <a:r>
              <a:rPr lang="en-US" sz="1800" kern="100" dirty="0">
                <a:effectLst/>
                <a:latin typeface="Helvetica Light" panose="020B0403020202020204" pitchFamily="34" charset="0"/>
                <a:ea typeface="Aptos" panose="020B0004020202020204" pitchFamily="34" charset="0"/>
                <a:cs typeface="Times New Roman" panose="02020603050405020304" pitchFamily="18" charset="0"/>
              </a:rPr>
              <a:t>The main purpose of this second discussion is to turn the broader strategic advice of what the Cartagena Dialogue should become (developed in Step 1) into very specific action steps for the upcoming first meeting at the ministerial level. Participants are asked how the group should think about the very first meeting of the group, what the setting should be, how public or official it should be, what the outcome of the first meeting should be, etc. Similar to the first group discussion, the instructor can assign all or half of the questions to each group: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50000"/>
              </a:lnSpc>
              <a:spcAft>
                <a:spcPts val="800"/>
              </a:spcAft>
              <a:buSzPts val="1000"/>
              <a:buFont typeface="Courier New" panose="02070309020205020404" pitchFamily="49" charset="0"/>
              <a:buChar char="o"/>
              <a:tabLst>
                <a:tab pos="228600" algn="l"/>
              </a:tabLst>
            </a:pPr>
            <a:r>
              <a:rPr lang="en-US" sz="1800" i="1" kern="100" dirty="0">
                <a:effectLst/>
                <a:latin typeface="Helvetica Light" panose="020B0403020202020204" pitchFamily="34" charset="0"/>
                <a:ea typeface="Aptos" panose="020B0004020202020204" pitchFamily="34" charset="0"/>
                <a:cs typeface="Times New Roman" panose="02020603050405020304" pitchFamily="18" charset="0"/>
              </a:rPr>
              <a:t>Public vs. official</a:t>
            </a:r>
            <a:br>
              <a:rPr lang="en-US" sz="1800" kern="100" dirty="0">
                <a:effectLst/>
                <a:latin typeface="Helvetica Light" panose="020B0403020202020204" pitchFamily="34" charset="0"/>
                <a:ea typeface="Aptos" panose="020B0004020202020204" pitchFamily="34" charset="0"/>
                <a:cs typeface="Times New Roman" panose="02020603050405020304" pitchFamily="18" charset="0"/>
              </a:rPr>
            </a:br>
            <a:r>
              <a:rPr lang="en-US" sz="1800" kern="100" dirty="0">
                <a:effectLst/>
                <a:latin typeface="Helvetica Light" panose="020B0403020202020204" pitchFamily="34" charset="0"/>
                <a:ea typeface="Aptos" panose="020B0004020202020204" pitchFamily="34" charset="0"/>
                <a:cs typeface="Times New Roman" panose="02020603050405020304" pitchFamily="18" charset="0"/>
              </a:rPr>
              <a:t>Guiding Questions: For the first meeting, was it right to invite ministers? How public and official should that first meeting be? (These questions should help participants reflect upon the benefits or downsides of having a public and official or private forum).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50000"/>
              </a:lnSpc>
              <a:spcAft>
                <a:spcPts val="800"/>
              </a:spcAft>
              <a:buSzPts val="1000"/>
              <a:buFont typeface="Courier New" panose="02070309020205020404" pitchFamily="49" charset="0"/>
              <a:buChar char="o"/>
              <a:tabLst>
                <a:tab pos="228600" algn="l"/>
              </a:tabLst>
            </a:pPr>
            <a:r>
              <a:rPr lang="en-US" sz="1800" i="1" kern="100" dirty="0">
                <a:effectLst/>
                <a:latin typeface="Helvetica Light" panose="020B0403020202020204" pitchFamily="34" charset="0"/>
                <a:ea typeface="Aptos" panose="020B0004020202020204" pitchFamily="34" charset="0"/>
                <a:cs typeface="Times New Roman" panose="02020603050405020304" pitchFamily="18" charset="0"/>
              </a:rPr>
              <a:t>Setting</a:t>
            </a:r>
            <a:br>
              <a:rPr lang="en-US" sz="1800" kern="100" dirty="0">
                <a:effectLst/>
                <a:latin typeface="Helvetica Light" panose="020B0403020202020204" pitchFamily="34" charset="0"/>
                <a:ea typeface="Aptos" panose="020B0004020202020204" pitchFamily="34" charset="0"/>
                <a:cs typeface="Times New Roman" panose="02020603050405020304" pitchFamily="18" charset="0"/>
              </a:rPr>
            </a:br>
            <a:r>
              <a:rPr lang="en-US" sz="1800" kern="100" dirty="0">
                <a:effectLst/>
                <a:latin typeface="Helvetica Light" panose="020B0403020202020204" pitchFamily="34" charset="0"/>
                <a:ea typeface="Aptos" panose="020B0004020202020204" pitchFamily="34" charset="0"/>
                <a:cs typeface="Times New Roman" panose="02020603050405020304" pitchFamily="18" charset="0"/>
              </a:rPr>
              <a:t>Guiding Question: What considerations should the prioritize when determining the setting for the inaugural meeting? (These questions should help participants reflect on what considerations in the setting can help negotiators feel comfortable and help strengthen relations).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50000"/>
              </a:lnSpc>
              <a:spcAft>
                <a:spcPts val="800"/>
              </a:spcAft>
              <a:buSzPts val="1000"/>
              <a:buFont typeface="Courier New" panose="02070309020205020404" pitchFamily="49" charset="0"/>
              <a:buChar char="o"/>
              <a:tabLst>
                <a:tab pos="228600" algn="l"/>
              </a:tabLst>
            </a:pPr>
            <a:r>
              <a:rPr lang="en-US" sz="1800" i="1" kern="100" dirty="0">
                <a:effectLst/>
                <a:latin typeface="Helvetica Light" panose="020B0403020202020204" pitchFamily="34" charset="0"/>
                <a:ea typeface="Aptos" panose="020B0004020202020204" pitchFamily="34" charset="0"/>
                <a:cs typeface="Times New Roman" panose="02020603050405020304" pitchFamily="18" charset="0"/>
              </a:rPr>
              <a:t>Agreement</a:t>
            </a:r>
            <a:br>
              <a:rPr lang="en-US" sz="1800" kern="100" dirty="0">
                <a:effectLst/>
                <a:latin typeface="Helvetica Light" panose="020B0403020202020204" pitchFamily="34" charset="0"/>
                <a:ea typeface="Aptos" panose="020B0004020202020204" pitchFamily="34" charset="0"/>
                <a:cs typeface="Times New Roman" panose="02020603050405020304" pitchFamily="18" charset="0"/>
              </a:rPr>
            </a:br>
            <a:r>
              <a:rPr lang="en-US" sz="1800" kern="100" dirty="0">
                <a:effectLst/>
                <a:latin typeface="Helvetica Light" panose="020B0403020202020204" pitchFamily="34" charset="0"/>
                <a:ea typeface="Aptos" panose="020B0004020202020204" pitchFamily="34" charset="0"/>
                <a:cs typeface="Times New Roman" panose="02020603050405020304" pitchFamily="18" charset="0"/>
              </a:rPr>
              <a:t>Guiding Questions: What should the ministers do? What should they agree on? What form should that agreement take? (These questions should help participants reflect on what the priorities of the discussion should be, for example, substantive, procedural or principled).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50000"/>
              </a:lnSpc>
              <a:spcAft>
                <a:spcPts val="800"/>
              </a:spcAft>
              <a:buSzPts val="1000"/>
              <a:buFont typeface="Courier New" panose="02070309020205020404" pitchFamily="49" charset="0"/>
              <a:buChar char="o"/>
              <a:tabLst>
                <a:tab pos="228600" algn="l"/>
              </a:tabLst>
            </a:pPr>
            <a:r>
              <a:rPr lang="en-US" sz="1800" i="1" kern="100" dirty="0">
                <a:effectLst/>
                <a:latin typeface="Helvetica Light" panose="020B0403020202020204" pitchFamily="34" charset="0"/>
                <a:ea typeface="Aptos" panose="020B0004020202020204" pitchFamily="34" charset="0"/>
                <a:cs typeface="Times New Roman" panose="02020603050405020304" pitchFamily="18" charset="0"/>
              </a:rPr>
              <a:t>Mandate</a:t>
            </a:r>
            <a:br>
              <a:rPr lang="en-US" sz="1800" kern="100" dirty="0">
                <a:effectLst/>
                <a:latin typeface="Helvetica Light" panose="020B0403020202020204" pitchFamily="34" charset="0"/>
                <a:ea typeface="Aptos" panose="020B0004020202020204" pitchFamily="34" charset="0"/>
                <a:cs typeface="Times New Roman" panose="02020603050405020304" pitchFamily="18" charset="0"/>
              </a:rPr>
            </a:br>
            <a:r>
              <a:rPr lang="en-US" sz="1800" kern="100" dirty="0">
                <a:effectLst/>
                <a:latin typeface="Helvetica Light" panose="020B0403020202020204" pitchFamily="34" charset="0"/>
                <a:ea typeface="Aptos" panose="020B0004020202020204" pitchFamily="34" charset="0"/>
                <a:cs typeface="Times New Roman" panose="02020603050405020304" pitchFamily="18" charset="0"/>
              </a:rPr>
              <a:t>Guiding Questions: What mandate should be minister need to pass on to technical negotiators? (These questions should help participants reflect how the mandate given by the Ministers to their technical negotiators can shape the reach and future of the forum).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158750" indent="0">
              <a:buNone/>
            </a:pPr>
            <a:endParaRPr lang="en-US" dirty="0"/>
          </a:p>
        </p:txBody>
      </p:sp>
    </p:spTree>
    <p:extLst>
      <p:ext uri="{BB962C8B-B14F-4D97-AF65-F5344CB8AC3E}">
        <p14:creationId xmlns:p14="http://schemas.microsoft.com/office/powerpoint/2010/main" val="2863852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a:extLst>
            <a:ext uri="{FF2B5EF4-FFF2-40B4-BE49-F238E27FC236}">
              <a16:creationId xmlns:a16="http://schemas.microsoft.com/office/drawing/2014/main" id="{5331769A-C55E-18BC-94C4-0899C602A30C}"/>
            </a:ext>
          </a:extLst>
        </p:cNvPr>
        <p:cNvGrpSpPr/>
        <p:nvPr/>
      </p:nvGrpSpPr>
      <p:grpSpPr>
        <a:xfrm>
          <a:off x="0" y="0"/>
          <a:ext cx="0" cy="0"/>
          <a:chOff x="0" y="0"/>
          <a:chExt cx="0" cy="0"/>
        </a:xfrm>
      </p:grpSpPr>
      <p:sp>
        <p:nvSpPr>
          <p:cNvPr id="71" name="Google Shape;71;g336f74d68a4_1_25:notes">
            <a:extLst>
              <a:ext uri="{FF2B5EF4-FFF2-40B4-BE49-F238E27FC236}">
                <a16:creationId xmlns:a16="http://schemas.microsoft.com/office/drawing/2014/main" id="{A2771084-6778-D1A4-7591-5CB308993B0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336f74d68a4_1_25:notes">
            <a:extLst>
              <a:ext uri="{FF2B5EF4-FFF2-40B4-BE49-F238E27FC236}">
                <a16:creationId xmlns:a16="http://schemas.microsoft.com/office/drawing/2014/main" id="{E50D95D4-0656-BEF3-09A0-4BB1E62F5E4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nSpc>
                <a:spcPct val="150000"/>
              </a:lnSpc>
              <a:spcAft>
                <a:spcPts val="800"/>
              </a:spcAft>
              <a:buNone/>
            </a:pPr>
            <a:r>
              <a:rPr lang="en-US" sz="1800" kern="100" dirty="0">
                <a:effectLst/>
                <a:latin typeface="Helvetica Light" panose="020B0403020202020204" pitchFamily="34" charset="0"/>
                <a:ea typeface="Aptos" panose="020B0004020202020204" pitchFamily="34" charset="0"/>
                <a:cs typeface="Times New Roman" panose="02020603050405020304" pitchFamily="18" charset="0"/>
              </a:rPr>
              <a:t>This final discussion has three purposes: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50000"/>
              </a:lnSpc>
              <a:spcAft>
                <a:spcPts val="800"/>
              </a:spcAft>
              <a:buSzPts val="1000"/>
              <a:buFont typeface="Courier New" panose="02070309020205020404" pitchFamily="49" charset="0"/>
              <a:buChar char="o"/>
              <a:tabLst>
                <a:tab pos="228600" algn="l"/>
              </a:tabLst>
            </a:pPr>
            <a:r>
              <a:rPr lang="en-US" sz="1800" kern="100" dirty="0">
                <a:effectLst/>
                <a:latin typeface="Helvetica Light" panose="020B0403020202020204" pitchFamily="34" charset="0"/>
                <a:ea typeface="Aptos" panose="020B0004020202020204" pitchFamily="34" charset="0"/>
                <a:cs typeface="Times New Roman" panose="02020603050405020304" pitchFamily="18" charset="0"/>
              </a:rPr>
              <a:t>First, contrast the actual choices of the forum with the suggestions that emerged from the small groups;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50000"/>
              </a:lnSpc>
              <a:spcAft>
                <a:spcPts val="800"/>
              </a:spcAft>
              <a:buSzPts val="1000"/>
              <a:buFont typeface="Courier New" panose="02070309020205020404" pitchFamily="49" charset="0"/>
              <a:buChar char="o"/>
              <a:tabLst>
                <a:tab pos="228600" algn="l"/>
              </a:tabLst>
            </a:pPr>
            <a:r>
              <a:rPr lang="en-US" sz="1800" kern="100" dirty="0">
                <a:effectLst/>
                <a:latin typeface="Helvetica Light" panose="020B0403020202020204" pitchFamily="34" charset="0"/>
                <a:ea typeface="Aptos" panose="020B0004020202020204" pitchFamily="34" charset="0"/>
                <a:cs typeface="Times New Roman" panose="02020603050405020304" pitchFamily="18" charset="0"/>
              </a:rPr>
              <a:t>Second, analyze the actual choices taken by the Cartagena Dialogue members in the light of the negotiation theory; and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50000"/>
              </a:lnSpc>
              <a:spcAft>
                <a:spcPts val="800"/>
              </a:spcAft>
              <a:buSzPts val="1000"/>
              <a:buFont typeface="Courier New" panose="02070309020205020404" pitchFamily="49" charset="0"/>
              <a:buChar char="o"/>
              <a:tabLst>
                <a:tab pos="228600" algn="l"/>
              </a:tabLst>
            </a:pPr>
            <a:r>
              <a:rPr lang="en-US" sz="1800" kern="100" dirty="0">
                <a:effectLst/>
                <a:latin typeface="Helvetica Light" panose="020B0403020202020204" pitchFamily="34" charset="0"/>
                <a:ea typeface="Aptos" panose="020B0004020202020204" pitchFamily="34" charset="0"/>
                <a:cs typeface="Times New Roman" panose="02020603050405020304" pitchFamily="18" charset="0"/>
              </a:rPr>
              <a:t>Third, discuss possible strategies for transferring the ideas into the formal process. </a:t>
            </a:r>
          </a:p>
          <a:p>
            <a:pPr marL="0" marR="0" lvl="0" indent="0">
              <a:lnSpc>
                <a:spcPct val="150000"/>
              </a:lnSpc>
              <a:spcAft>
                <a:spcPts val="800"/>
              </a:spcAft>
              <a:buSzPts val="1000"/>
              <a:buFont typeface="Courier New" panose="02070309020205020404" pitchFamily="49" charset="0"/>
              <a:buNone/>
              <a:tabLst>
                <a:tab pos="228600" algn="l"/>
              </a:tabLst>
            </a:pPr>
            <a:r>
              <a:rPr lang="en-US" sz="1800" kern="100" dirty="0">
                <a:effectLst/>
                <a:latin typeface="Helvetica Light" panose="020B0403020202020204" pitchFamily="34" charset="0"/>
                <a:ea typeface="Aptos" panose="020B0004020202020204" pitchFamily="34" charset="0"/>
                <a:cs typeface="Times New Roman" panose="02020603050405020304" pitchFamily="18" charset="0"/>
              </a:rPr>
              <a:t>Firstly, the instructors can record answers of the second discussion on the whiteboard or flipchart. Later, the instructor will present the actual choices of the Dialogue and contrast them with the suggestions. In this part, the instructor can base the explanations on negotiation theory to highlight how these choices constituted “process interventions”. For example, the Dialogue leaders set up a format that was based on strong relationship and under the promise of secrecy they allow people to engage as individuals with specific knowledge about a country, rather than representatives of a country invited to defend its interests. Moreover, the process expectations to stay in the background of the official negotiations and to only develop ideas, never agree, supported the crafting of a forum that make possible the separation of the stages of options generation and commitment. Indeed, it was not possible for members to commit to anything discussed as the forum was never designed to agree on a position; Noone would ever be held to what was discussed in the room. Thirdly, the instructor will initiate an open discussion with the participants about ideas on how to strategize the transferring of the ideas into de formal negotiation process. </a:t>
            </a:r>
            <a:r>
              <a:rPr lang="en-US" sz="1800" kern="100">
                <a:effectLst/>
                <a:latin typeface="Helvetica Light" panose="020B0403020202020204" pitchFamily="34" charset="0"/>
                <a:ea typeface="Aptos" panose="020B0004020202020204" pitchFamily="34" charset="0"/>
                <a:cs typeface="Times New Roman" panose="02020603050405020304" pitchFamily="18" charset="0"/>
              </a:rPr>
              <a:t>Some of the options include strategic voting, blocking positions in coalitions, inviting each other to critical meetings, identifying allies in need of bridging proposals like the Presidency) etc.</a:t>
            </a:r>
            <a:r>
              <a:rPr lang="en-US" sz="3200">
                <a:effectLst/>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508065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9"/>
        <p:cNvGrpSpPr/>
        <p:nvPr/>
      </p:nvGrpSpPr>
      <p:grpSpPr>
        <a:xfrm>
          <a:off x="0" y="0"/>
          <a:ext cx="0" cy="0"/>
          <a:chOff x="0" y="0"/>
          <a:chExt cx="0" cy="0"/>
        </a:xfrm>
      </p:grpSpPr>
      <p:pic>
        <p:nvPicPr>
          <p:cNvPr id="3" name="Google Shape;57;p13">
            <a:extLst>
              <a:ext uri="{FF2B5EF4-FFF2-40B4-BE49-F238E27FC236}">
                <a16:creationId xmlns:a16="http://schemas.microsoft.com/office/drawing/2014/main" id="{AD5B2AB1-B354-E053-BAAD-59DC85AD7F8B}"/>
              </a:ext>
            </a:extLst>
          </p:cNvPr>
          <p:cNvPicPr preferRelativeResize="0"/>
          <p:nvPr userDrawn="1"/>
        </p:nvPicPr>
        <p:blipFill rotWithShape="1">
          <a:blip r:embed="rId2">
            <a:alphaModFix/>
          </a:blip>
          <a:srcRect t="823"/>
          <a:stretch/>
        </p:blipFill>
        <p:spPr>
          <a:xfrm>
            <a:off x="153950" y="170350"/>
            <a:ext cx="8836198" cy="4047951"/>
          </a:xfrm>
          <a:prstGeom prst="rect">
            <a:avLst/>
          </a:prstGeom>
          <a:noFill/>
          <a:ln>
            <a:noFill/>
          </a:ln>
        </p:spPr>
      </p:pic>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3600" b="0" i="0">
                <a:solidFill>
                  <a:schemeClr val="bg1"/>
                </a:solidFill>
                <a:latin typeface="Helvetica" pitchFamily="2" charset="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dirty="0"/>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600" b="0" i="0">
                <a:solidFill>
                  <a:schemeClr val="bg1"/>
                </a:solidFill>
                <a:latin typeface="Helvetica" pitchFamily="2" charset="0"/>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dirty="0"/>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solidFill>
                  <a:srgbClr val="1F4C6D"/>
                </a:solidFill>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dirty="0"/>
          </a:p>
        </p:txBody>
      </p:sp>
      <p:pic>
        <p:nvPicPr>
          <p:cNvPr id="2" name="Google Shape;54;p13">
            <a:extLst>
              <a:ext uri="{FF2B5EF4-FFF2-40B4-BE49-F238E27FC236}">
                <a16:creationId xmlns:a16="http://schemas.microsoft.com/office/drawing/2014/main" id="{DF86B7A2-681F-2B01-239A-DD244DFA6F79}"/>
              </a:ext>
            </a:extLst>
          </p:cNvPr>
          <p:cNvPicPr preferRelativeResize="0"/>
          <p:nvPr userDrawn="1"/>
        </p:nvPicPr>
        <p:blipFill>
          <a:blip r:embed="rId3">
            <a:alphaModFix/>
          </a:blip>
          <a:stretch>
            <a:fillRect/>
          </a:stretch>
        </p:blipFill>
        <p:spPr>
          <a:xfrm>
            <a:off x="153901" y="4547244"/>
            <a:ext cx="1733141" cy="468035"/>
          </a:xfrm>
          <a:prstGeom prst="rect">
            <a:avLst/>
          </a:prstGeom>
          <a:noFill/>
          <a:ln>
            <a:noFill/>
          </a:ln>
        </p:spPr>
      </p:pic>
      <p:sp>
        <p:nvSpPr>
          <p:cNvPr id="4" name="Google Shape;108;p19">
            <a:extLst>
              <a:ext uri="{FF2B5EF4-FFF2-40B4-BE49-F238E27FC236}">
                <a16:creationId xmlns:a16="http://schemas.microsoft.com/office/drawing/2014/main" id="{C446E92E-4803-8328-8643-31B3000B46F6}"/>
              </a:ext>
            </a:extLst>
          </p:cNvPr>
          <p:cNvSpPr txBox="1"/>
          <p:nvPr userDrawn="1"/>
        </p:nvSpPr>
        <p:spPr>
          <a:xfrm>
            <a:off x="2232322" y="4533390"/>
            <a:ext cx="6733921" cy="307746"/>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 sz="800" dirty="0">
                <a:solidFill>
                  <a:srgbClr val="1F4C6D"/>
                </a:solidFill>
                <a:latin typeface="Helvetica" pitchFamily="2" charset="0"/>
                <a:ea typeface="Roboto ExtraBold"/>
                <a:cs typeface="Roboto ExtraBold"/>
                <a:sym typeface="Roboto ExtraBold"/>
              </a:rPr>
              <a:t>Turn the Tide is a project hosted by the Negotiation and Conflict Resolution Collaboratory at Harvard Kennedy School’s CPL.</a:t>
            </a:r>
            <a:endParaRPr sz="800" dirty="0">
              <a:solidFill>
                <a:srgbClr val="1F4C6D"/>
              </a:solidFill>
              <a:latin typeface="Helvetica" pitchFamily="2" charset="0"/>
              <a:ea typeface="Roboto ExtraBold"/>
              <a:cs typeface="Roboto ExtraBold"/>
              <a:sym typeface="Roboto ExtraBold"/>
            </a:endParaRPr>
          </a:p>
        </p:txBody>
      </p:sp>
    </p:spTree>
    <p:extLst>
      <p:ext uri="{BB962C8B-B14F-4D97-AF65-F5344CB8AC3E}">
        <p14:creationId xmlns:p14="http://schemas.microsoft.com/office/powerpoint/2010/main" val="3054697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4"/>
            <a:ext cx="2050215" cy="1790175"/>
          </a:xfrm>
          <a:prstGeom prst="rect">
            <a:avLst/>
          </a:prstGeom>
        </p:spPr>
        <p:txBody>
          <a:bodyPr spcFirstLastPara="1" wrap="square" lIns="91425" tIns="91425" rIns="91425" bIns="91425" anchor="t" anchorCtr="0">
            <a:normAutofit/>
          </a:bodyPr>
          <a:lstStyle>
            <a:lvl1pPr>
              <a:defRPr sz="2400" b="0" i="0" dirty="0">
                <a:solidFill>
                  <a:srgbClr val="1F4C6D"/>
                </a:solidFill>
                <a:latin typeface="Helvetica" pitchFamily="2" charset="0"/>
              </a:defRPr>
            </a:lvl1pPr>
          </a:lstStyle>
          <a:p>
            <a:pPr lvl="0">
              <a:buSzPts val="2800"/>
              <a:buNone/>
            </a:pPr>
            <a:endParaRPr dirty="0"/>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dirty="0"/>
          </a:p>
        </p:txBody>
      </p:sp>
      <p:pic>
        <p:nvPicPr>
          <p:cNvPr id="4" name="Picture 3" descr="People in group sharing">
            <a:extLst>
              <a:ext uri="{FF2B5EF4-FFF2-40B4-BE49-F238E27FC236}">
                <a16:creationId xmlns:a16="http://schemas.microsoft.com/office/drawing/2014/main" id="{D8AC3D0B-AAE4-B928-98BA-C90D9137B60D}"/>
              </a:ext>
            </a:extLst>
          </p:cNvPr>
          <p:cNvPicPr>
            <a:picLocks noChangeAspect="1"/>
          </p:cNvPicPr>
          <p:nvPr userDrawn="1"/>
        </p:nvPicPr>
        <p:blipFill rotWithShape="1">
          <a:blip r:embed="rId2">
            <a:duotone>
              <a:prstClr val="black"/>
              <a:srgbClr val="1F4C6D">
                <a:tint val="45000"/>
                <a:satMod val="400000"/>
              </a:srgbClr>
            </a:duotone>
          </a:blip>
          <a:srcRect t="5909" r="23184" b="3046"/>
          <a:stretch/>
        </p:blipFill>
        <p:spPr>
          <a:xfrm>
            <a:off x="2656471" y="0"/>
            <a:ext cx="6487529" cy="5132532"/>
          </a:xfrm>
          <a:prstGeom prst="rect">
            <a:avLst/>
          </a:prstGeom>
        </p:spPr>
      </p:pic>
      <p:pic>
        <p:nvPicPr>
          <p:cNvPr id="6" name="Picture 5" descr="A white logo on a blue background&#10;&#10;AI-generated content may be incorrect.">
            <a:extLst>
              <a:ext uri="{FF2B5EF4-FFF2-40B4-BE49-F238E27FC236}">
                <a16:creationId xmlns:a16="http://schemas.microsoft.com/office/drawing/2014/main" id="{E5F3A21B-07F4-A2B7-304E-5CCDB4EC482A}"/>
              </a:ext>
            </a:extLst>
          </p:cNvPr>
          <p:cNvPicPr>
            <a:picLocks noChangeAspect="1"/>
          </p:cNvPicPr>
          <p:nvPr userDrawn="1"/>
        </p:nvPicPr>
        <p:blipFill>
          <a:blip r:embed="rId3"/>
          <a:stretch>
            <a:fillRect/>
          </a:stretch>
        </p:blipFill>
        <p:spPr>
          <a:xfrm>
            <a:off x="0" y="2500892"/>
            <a:ext cx="2642608" cy="2642608"/>
          </a:xfrm>
          <a:prstGeom prst="rect">
            <a:avLst/>
          </a:prstGeom>
        </p:spPr>
      </p:pic>
      <p:sp>
        <p:nvSpPr>
          <p:cNvPr id="8" name="Google Shape;12;p2">
            <a:extLst>
              <a:ext uri="{FF2B5EF4-FFF2-40B4-BE49-F238E27FC236}">
                <a16:creationId xmlns:a16="http://schemas.microsoft.com/office/drawing/2014/main" id="{E4AEC3C1-716B-CCE5-01F0-6A03DA94F451}"/>
              </a:ext>
            </a:extLst>
          </p:cNvPr>
          <p:cNvSpPr txBox="1">
            <a:spLocks/>
          </p:cNvSpPr>
          <p:nvPr userDrawn="1"/>
        </p:nvSpPr>
        <p:spPr>
          <a:xfrm>
            <a:off x="8472458" y="4663217"/>
            <a:ext cx="548700" cy="393600"/>
          </a:xfrm>
          <a:prstGeom prst="rect">
            <a:avLst/>
          </a:prstGeom>
        </p:spPr>
        <p:txBody>
          <a:bodyPr spcFirstLastPara="1" wrap="square" lIns="91425" tIns="91425" rIns="91425" bIns="91425" anchor="ctr" anchorCtr="0">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400" b="0" i="0" u="none" strike="noStrike" cap="none">
                <a:solidFill>
                  <a:schemeClr val="bg1"/>
                </a:solidFill>
                <a:latin typeface="Helvetica" pitchFamily="2" charset="0"/>
                <a:ea typeface="Arial"/>
                <a:cs typeface="Arial"/>
                <a:sym typeface="Arial"/>
              </a:defRPr>
            </a:lvl1pPr>
            <a:lvl2pPr marR="0" lvl="1"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smtClean="0">
                <a:ln>
                  <a:noFill/>
                </a:ln>
                <a:solidFill>
                  <a:schemeClr val="bg1"/>
                </a:solidFill>
                <a:effectLst/>
                <a:uLnTx/>
                <a:uFillTx/>
                <a:latin typeface="Helvetica" pitchFamily="2"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 sz="1400" b="0" i="0" u="none" strike="noStrike" kern="0" cap="none" spc="0" normalizeH="0" baseline="0" noProof="0" dirty="0">
              <a:ln>
                <a:noFill/>
              </a:ln>
              <a:solidFill>
                <a:schemeClr val="bg1"/>
              </a:solidFill>
              <a:effectLst/>
              <a:uLnTx/>
              <a:uFillTx/>
              <a:latin typeface="Helvetica" pitchFamily="2" charset="0"/>
              <a:cs typeface="Arial"/>
              <a:sym typeface="Arial"/>
            </a:endParaRPr>
          </a:p>
        </p:txBody>
      </p:sp>
      <p:sp>
        <p:nvSpPr>
          <p:cNvPr id="11" name="Content Placeholder 10">
            <a:extLst>
              <a:ext uri="{FF2B5EF4-FFF2-40B4-BE49-F238E27FC236}">
                <a16:creationId xmlns:a16="http://schemas.microsoft.com/office/drawing/2014/main" id="{0009C9CB-F1CA-3C9C-A794-B8638694869B}"/>
              </a:ext>
            </a:extLst>
          </p:cNvPr>
          <p:cNvSpPr>
            <a:spLocks noGrp="1"/>
          </p:cNvSpPr>
          <p:nvPr>
            <p:ph sz="quarter" idx="13"/>
          </p:nvPr>
        </p:nvSpPr>
        <p:spPr>
          <a:xfrm>
            <a:off x="3141220" y="152400"/>
            <a:ext cx="5036683" cy="4695998"/>
          </a:xfrm>
          <a:prstGeom prst="rect">
            <a:avLst/>
          </a:prstGeom>
        </p:spPr>
        <p:txBody>
          <a:bodyPr anchor="ctr"/>
          <a:lstStyle>
            <a:lvl1pPr marL="285750" indent="-285750">
              <a:buClr>
                <a:schemeClr val="bg1"/>
              </a:buClr>
              <a:buFont typeface="Arial" panose="020B0604020202020204" pitchFamily="34" charset="0"/>
              <a:buChar char="•"/>
              <a:defRPr sz="2000" b="0" i="0">
                <a:solidFill>
                  <a:schemeClr val="bg1"/>
                </a:solidFill>
                <a:highlight>
                  <a:srgbClr val="072B42"/>
                </a:highlight>
                <a:latin typeface="Helvetica" pitchFamily="2" charset="0"/>
              </a:defRPr>
            </a:lvl1pPr>
            <a:lvl2pPr>
              <a:defRPr>
                <a:solidFill>
                  <a:schemeClr val="bg1"/>
                </a:solidFill>
                <a:highlight>
                  <a:srgbClr val="072B42"/>
                </a:highlight>
              </a:defRPr>
            </a:lvl2pPr>
            <a:lvl3pPr>
              <a:defRPr>
                <a:solidFill>
                  <a:schemeClr val="bg1"/>
                </a:solidFill>
                <a:highlight>
                  <a:srgbClr val="072B42"/>
                </a:highlight>
              </a:defRPr>
            </a:lvl3pPr>
            <a:lvl4pPr>
              <a:defRPr>
                <a:solidFill>
                  <a:schemeClr val="bg1"/>
                </a:solidFill>
                <a:highlight>
                  <a:srgbClr val="072B42"/>
                </a:highlight>
              </a:defRPr>
            </a:lvl4pPr>
            <a:lvl5pPr>
              <a:defRPr>
                <a:solidFill>
                  <a:schemeClr val="bg1"/>
                </a:solidFill>
                <a:highlight>
                  <a:srgbClr val="072B42"/>
                </a:highlight>
              </a:defRPr>
            </a:lvl5pPr>
          </a:lstStyle>
          <a:p>
            <a:pPr lvl="0"/>
            <a:r>
              <a:rPr lang="en-US" dirty="0"/>
              <a:t>Click to edit Master text styles</a:t>
            </a:r>
          </a:p>
        </p:txBody>
      </p:sp>
      <p:sp>
        <p:nvSpPr>
          <p:cNvPr id="12" name="TextBox 11">
            <a:extLst>
              <a:ext uri="{FF2B5EF4-FFF2-40B4-BE49-F238E27FC236}">
                <a16:creationId xmlns:a16="http://schemas.microsoft.com/office/drawing/2014/main" id="{B1E8F523-E1A2-CBD9-19BC-9FC7FB6827E9}"/>
              </a:ext>
            </a:extLst>
          </p:cNvPr>
          <p:cNvSpPr txBox="1"/>
          <p:nvPr userDrawn="1"/>
        </p:nvSpPr>
        <p:spPr>
          <a:xfrm>
            <a:off x="2779254" y="4848398"/>
            <a:ext cx="6172504" cy="215444"/>
          </a:xfrm>
          <a:prstGeom prst="rect">
            <a:avLst/>
          </a:prstGeom>
          <a:noFill/>
        </p:spPr>
        <p:txBody>
          <a:bodyPr wrap="square" rtlCol="0">
            <a:spAutoFit/>
          </a:bodyPr>
          <a:lstStyle/>
          <a:p>
            <a:r>
              <a:rPr lang="en-US" sz="800" b="0" i="0" dirty="0">
                <a:solidFill>
                  <a:schemeClr val="bg1"/>
                </a:solidFill>
                <a:latin typeface="Helvetica" pitchFamily="2" charset="0"/>
              </a:rPr>
              <a:t>© 2024 by the President and Fellows of Harvard College. This work is licensed under CC BY-SA 4.0.</a:t>
            </a:r>
          </a:p>
        </p:txBody>
      </p:sp>
    </p:spTree>
    <p:extLst>
      <p:ext uri="{BB962C8B-B14F-4D97-AF65-F5344CB8AC3E}">
        <p14:creationId xmlns:p14="http://schemas.microsoft.com/office/powerpoint/2010/main" val="4157105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dirty="0"/>
          </a:p>
        </p:txBody>
      </p:sp>
      <p:pic>
        <p:nvPicPr>
          <p:cNvPr id="9" name="Google Shape;91;p17">
            <a:extLst>
              <a:ext uri="{FF2B5EF4-FFF2-40B4-BE49-F238E27FC236}">
                <a16:creationId xmlns:a16="http://schemas.microsoft.com/office/drawing/2014/main" id="{F86541E9-1E8B-89D1-53A4-3209CF8F500F}"/>
              </a:ext>
            </a:extLst>
          </p:cNvPr>
          <p:cNvPicPr preferRelativeResize="0"/>
          <p:nvPr userDrawn="1"/>
        </p:nvPicPr>
        <p:blipFill rotWithShape="1">
          <a:blip r:embed="rId2">
            <a:alphaModFix/>
          </a:blip>
          <a:srcRect/>
          <a:stretch/>
        </p:blipFill>
        <p:spPr>
          <a:xfrm>
            <a:off x="0" y="0"/>
            <a:ext cx="9144003" cy="5143501"/>
          </a:xfrm>
          <a:prstGeom prst="rect">
            <a:avLst/>
          </a:prstGeom>
          <a:noFill/>
          <a:ln>
            <a:noFill/>
          </a:ln>
        </p:spPr>
      </p:pic>
      <p:sp>
        <p:nvSpPr>
          <p:cNvPr id="10" name="Title Placeholder 1">
            <a:extLst>
              <a:ext uri="{FF2B5EF4-FFF2-40B4-BE49-F238E27FC236}">
                <a16:creationId xmlns:a16="http://schemas.microsoft.com/office/drawing/2014/main" id="{B6EB04AB-A8B2-0F69-73AC-F926A27ADEE3}"/>
              </a:ext>
            </a:extLst>
          </p:cNvPr>
          <p:cNvSpPr txBox="1">
            <a:spLocks/>
          </p:cNvSpPr>
          <p:nvPr userDrawn="1"/>
        </p:nvSpPr>
        <p:spPr>
          <a:xfrm>
            <a:off x="628650" y="1834721"/>
            <a:ext cx="7886700" cy="993775"/>
          </a:xfrm>
          <a:prstGeom prst="rect">
            <a:avLst/>
          </a:prstGeom>
        </p:spPr>
        <p:txBody>
          <a:bodyPr vert="horz" lIns="91440" tIns="45720" rIns="91440" bIns="45720" rtlCol="0"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bg1"/>
                </a:solidFill>
                <a:effectLst/>
                <a:uLnTx/>
                <a:uFillTx/>
                <a:latin typeface="Helvetica" pitchFamily="2" charset="0"/>
                <a:cs typeface="Arial"/>
                <a:sym typeface="Arial"/>
              </a:rPr>
              <a:t>Click to edit Master title style</a:t>
            </a:r>
          </a:p>
        </p:txBody>
      </p:sp>
      <p:cxnSp>
        <p:nvCxnSpPr>
          <p:cNvPr id="11" name="Google Shape;68;p14">
            <a:extLst>
              <a:ext uri="{FF2B5EF4-FFF2-40B4-BE49-F238E27FC236}">
                <a16:creationId xmlns:a16="http://schemas.microsoft.com/office/drawing/2014/main" id="{6C3E317B-D525-D4EA-D336-4DCDF3F3CB8A}"/>
              </a:ext>
            </a:extLst>
          </p:cNvPr>
          <p:cNvCxnSpPr/>
          <p:nvPr userDrawn="1"/>
        </p:nvCxnSpPr>
        <p:spPr>
          <a:xfrm rot="10800000" flipH="1">
            <a:off x="2004401" y="4823900"/>
            <a:ext cx="6381300" cy="1200"/>
          </a:xfrm>
          <a:prstGeom prst="straightConnector1">
            <a:avLst/>
          </a:prstGeom>
          <a:noFill/>
          <a:ln w="9525" cap="flat" cmpd="sng">
            <a:solidFill>
              <a:srgbClr val="0E2841"/>
            </a:solidFill>
            <a:prstDash val="solid"/>
            <a:round/>
            <a:headEnd type="none" w="med" len="med"/>
            <a:tailEnd type="none" w="med" len="med"/>
          </a:ln>
        </p:spPr>
      </p:cxnSp>
      <p:sp>
        <p:nvSpPr>
          <p:cNvPr id="12" name="TextBox 11">
            <a:extLst>
              <a:ext uri="{FF2B5EF4-FFF2-40B4-BE49-F238E27FC236}">
                <a16:creationId xmlns:a16="http://schemas.microsoft.com/office/drawing/2014/main" id="{33798862-FA14-7DC4-FD4F-96D295C4FBDE}"/>
              </a:ext>
            </a:extLst>
          </p:cNvPr>
          <p:cNvSpPr txBox="1"/>
          <p:nvPr userDrawn="1"/>
        </p:nvSpPr>
        <p:spPr>
          <a:xfrm>
            <a:off x="2213197" y="4848398"/>
            <a:ext cx="6172504" cy="215444"/>
          </a:xfrm>
          <a:prstGeom prst="rect">
            <a:avLst/>
          </a:prstGeom>
          <a:noFill/>
        </p:spPr>
        <p:txBody>
          <a:bodyPr wrap="square" rtlCol="0">
            <a:spAutoFit/>
          </a:bodyPr>
          <a:lstStyle/>
          <a:p>
            <a:r>
              <a:rPr lang="en-US" sz="800" b="0" i="0" dirty="0">
                <a:solidFill>
                  <a:schemeClr val="bg1"/>
                </a:solidFill>
                <a:latin typeface="Helvetica" pitchFamily="2" charset="0"/>
              </a:rPr>
              <a:t>© 2024 by the President and Fellows of Harvard College. This work is licensed under CC BY-SA 4.0.</a:t>
            </a:r>
          </a:p>
        </p:txBody>
      </p:sp>
      <p:sp>
        <p:nvSpPr>
          <p:cNvPr id="13" name="Google Shape;12;p2">
            <a:extLst>
              <a:ext uri="{FF2B5EF4-FFF2-40B4-BE49-F238E27FC236}">
                <a16:creationId xmlns:a16="http://schemas.microsoft.com/office/drawing/2014/main" id="{0E0569D5-7CF5-AB1D-AD46-E5EC4C9826B5}"/>
              </a:ext>
            </a:extLst>
          </p:cNvPr>
          <p:cNvSpPr txBox="1">
            <a:spLocks/>
          </p:cNvSpPr>
          <p:nvPr userDrawn="1"/>
        </p:nvSpPr>
        <p:spPr>
          <a:xfrm>
            <a:off x="8472458" y="4663217"/>
            <a:ext cx="548700" cy="393600"/>
          </a:xfrm>
          <a:prstGeom prst="rect">
            <a:avLst/>
          </a:prstGeom>
        </p:spPr>
        <p:txBody>
          <a:bodyPr spcFirstLastPara="1" wrap="square" lIns="91425" tIns="91425" rIns="91425" bIns="91425" anchor="ctr" anchorCtr="0">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400" b="0" i="0" u="none" strike="noStrike" cap="none">
                <a:solidFill>
                  <a:schemeClr val="bg1"/>
                </a:solidFill>
                <a:latin typeface="Helvetica" pitchFamily="2" charset="0"/>
                <a:ea typeface="Arial"/>
                <a:cs typeface="Arial"/>
                <a:sym typeface="Arial"/>
              </a:defRPr>
            </a:lvl1pPr>
            <a:lvl2pPr marR="0" lvl="1"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smtClean="0">
                <a:ln>
                  <a:noFill/>
                </a:ln>
                <a:solidFill>
                  <a:schemeClr val="bg1"/>
                </a:solidFill>
                <a:effectLst/>
                <a:uLnTx/>
                <a:uFillTx/>
                <a:latin typeface="Helvetica" pitchFamily="2"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 sz="1400" b="0" i="0" u="none" strike="noStrike" kern="0" cap="none" spc="0" normalizeH="0" baseline="0" noProof="0" dirty="0">
              <a:ln>
                <a:noFill/>
              </a:ln>
              <a:solidFill>
                <a:schemeClr val="bg1"/>
              </a:solidFill>
              <a:effectLst/>
              <a:uLnTx/>
              <a:uFillTx/>
              <a:latin typeface="Helvetica" pitchFamily="2" charset="0"/>
              <a:cs typeface="Arial"/>
              <a:sym typeface="Arial"/>
            </a:endParaRPr>
          </a:p>
        </p:txBody>
      </p:sp>
      <p:pic>
        <p:nvPicPr>
          <p:cNvPr id="14" name="Picture 13" descr="A black background with white text&#10;&#10;AI-generated content may be incorrect.">
            <a:extLst>
              <a:ext uri="{FF2B5EF4-FFF2-40B4-BE49-F238E27FC236}">
                <a16:creationId xmlns:a16="http://schemas.microsoft.com/office/drawing/2014/main" id="{6801E2F9-1E8C-9FE2-3055-C2FCA77392DC}"/>
              </a:ext>
            </a:extLst>
          </p:cNvPr>
          <p:cNvPicPr>
            <a:picLocks noChangeAspect="1"/>
          </p:cNvPicPr>
          <p:nvPr userDrawn="1"/>
        </p:nvPicPr>
        <p:blipFill>
          <a:blip r:embed="rId3"/>
          <a:stretch>
            <a:fillRect/>
          </a:stretch>
        </p:blipFill>
        <p:spPr>
          <a:xfrm>
            <a:off x="271724" y="4412420"/>
            <a:ext cx="1645919" cy="822960"/>
          </a:xfrm>
          <a:prstGeom prst="rect">
            <a:avLst/>
          </a:prstGeom>
        </p:spPr>
      </p:pic>
      <p:cxnSp>
        <p:nvCxnSpPr>
          <p:cNvPr id="15" name="Google Shape;68;p14">
            <a:extLst>
              <a:ext uri="{FF2B5EF4-FFF2-40B4-BE49-F238E27FC236}">
                <a16:creationId xmlns:a16="http://schemas.microsoft.com/office/drawing/2014/main" id="{E69B350D-449D-225A-A4F8-114698039C77}"/>
              </a:ext>
            </a:extLst>
          </p:cNvPr>
          <p:cNvCxnSpPr/>
          <p:nvPr userDrawn="1"/>
        </p:nvCxnSpPr>
        <p:spPr>
          <a:xfrm rot="10800000" flipH="1">
            <a:off x="1917643" y="4799403"/>
            <a:ext cx="6381300" cy="1200"/>
          </a:xfrm>
          <a:prstGeom prst="straightConnector1">
            <a:avLst/>
          </a:prstGeom>
          <a:noFill/>
          <a:ln w="9525" cap="flat" cmpd="sng">
            <a:solidFill>
              <a:sysClr val="window" lastClr="FFFFFF"/>
            </a:solidFill>
            <a:prstDash val="solid"/>
            <a:round/>
            <a:headEnd type="none" w="med" len="med"/>
            <a:tailEnd type="none" w="med" len="med"/>
          </a:ln>
        </p:spPr>
      </p:cxnSp>
    </p:spTree>
    <p:extLst>
      <p:ext uri="{BB962C8B-B14F-4D97-AF65-F5344CB8AC3E}">
        <p14:creationId xmlns:p14="http://schemas.microsoft.com/office/powerpoint/2010/main" val="1288078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48"/>
        <p:cNvGrpSpPr/>
        <p:nvPr/>
      </p:nvGrpSpPr>
      <p:grpSpPr>
        <a:xfrm>
          <a:off x="0" y="0"/>
          <a:ext cx="0" cy="0"/>
          <a:chOff x="0" y="0"/>
          <a:chExt cx="0" cy="0"/>
        </a:xfrm>
      </p:grpSpPr>
      <p:pic>
        <p:nvPicPr>
          <p:cNvPr id="2" name="Google Shape;74;p15">
            <a:extLst>
              <a:ext uri="{FF2B5EF4-FFF2-40B4-BE49-F238E27FC236}">
                <a16:creationId xmlns:a16="http://schemas.microsoft.com/office/drawing/2014/main" id="{6684E41C-3688-CB25-99B5-61EA850FA6F8}"/>
              </a:ext>
            </a:extLst>
          </p:cNvPr>
          <p:cNvPicPr preferRelativeResize="0"/>
          <p:nvPr userDrawn="1"/>
        </p:nvPicPr>
        <p:blipFill rotWithShape="1">
          <a:blip r:embed="rId2">
            <a:alphaModFix/>
          </a:blip>
          <a:srcRect l="8291" r="8291"/>
          <a:stretch/>
        </p:blipFill>
        <p:spPr>
          <a:xfrm>
            <a:off x="0" y="0"/>
            <a:ext cx="9144003" cy="5143500"/>
          </a:xfrm>
          <a:prstGeom prst="rect">
            <a:avLst/>
          </a:prstGeom>
          <a:noFill/>
          <a:ln>
            <a:noFill/>
          </a:ln>
        </p:spPr>
      </p:pic>
      <p:sp>
        <p:nvSpPr>
          <p:cNvPr id="10" name="Title Placeholder 1">
            <a:extLst>
              <a:ext uri="{FF2B5EF4-FFF2-40B4-BE49-F238E27FC236}">
                <a16:creationId xmlns:a16="http://schemas.microsoft.com/office/drawing/2014/main" id="{B6EB04AB-A8B2-0F69-73AC-F926A27ADEE3}"/>
              </a:ext>
            </a:extLst>
          </p:cNvPr>
          <p:cNvSpPr txBox="1">
            <a:spLocks/>
          </p:cNvSpPr>
          <p:nvPr userDrawn="1"/>
        </p:nvSpPr>
        <p:spPr>
          <a:xfrm>
            <a:off x="628650" y="1834721"/>
            <a:ext cx="7886700" cy="993775"/>
          </a:xfrm>
          <a:prstGeom prst="rect">
            <a:avLst/>
          </a:prstGeom>
        </p:spPr>
        <p:txBody>
          <a:bodyPr vert="horz" lIns="91440" tIns="45720" rIns="91440" bIns="45720" rtlCol="0"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bg1"/>
                </a:solidFill>
                <a:effectLst/>
                <a:uLnTx/>
                <a:uFillTx/>
                <a:latin typeface="Helvetica" pitchFamily="2" charset="0"/>
                <a:cs typeface="Arial"/>
                <a:sym typeface="Arial"/>
              </a:rPr>
              <a:t>Click to edit Master title style</a:t>
            </a:r>
          </a:p>
        </p:txBody>
      </p:sp>
      <p:cxnSp>
        <p:nvCxnSpPr>
          <p:cNvPr id="11" name="Google Shape;68;p14">
            <a:extLst>
              <a:ext uri="{FF2B5EF4-FFF2-40B4-BE49-F238E27FC236}">
                <a16:creationId xmlns:a16="http://schemas.microsoft.com/office/drawing/2014/main" id="{6C3E317B-D525-D4EA-D336-4DCDF3F3CB8A}"/>
              </a:ext>
            </a:extLst>
          </p:cNvPr>
          <p:cNvCxnSpPr/>
          <p:nvPr userDrawn="1"/>
        </p:nvCxnSpPr>
        <p:spPr>
          <a:xfrm rot="10800000" flipH="1">
            <a:off x="2004401" y="4823900"/>
            <a:ext cx="6381300" cy="1200"/>
          </a:xfrm>
          <a:prstGeom prst="straightConnector1">
            <a:avLst/>
          </a:prstGeom>
          <a:noFill/>
          <a:ln w="9525" cap="flat" cmpd="sng">
            <a:solidFill>
              <a:srgbClr val="0E2841"/>
            </a:solidFill>
            <a:prstDash val="solid"/>
            <a:round/>
            <a:headEnd type="none" w="med" len="med"/>
            <a:tailEnd type="none" w="med" len="med"/>
          </a:ln>
        </p:spPr>
      </p:cxnSp>
      <p:sp>
        <p:nvSpPr>
          <p:cNvPr id="12" name="TextBox 11">
            <a:extLst>
              <a:ext uri="{FF2B5EF4-FFF2-40B4-BE49-F238E27FC236}">
                <a16:creationId xmlns:a16="http://schemas.microsoft.com/office/drawing/2014/main" id="{33798862-FA14-7DC4-FD4F-96D295C4FBDE}"/>
              </a:ext>
            </a:extLst>
          </p:cNvPr>
          <p:cNvSpPr txBox="1"/>
          <p:nvPr userDrawn="1"/>
        </p:nvSpPr>
        <p:spPr>
          <a:xfrm>
            <a:off x="2213197" y="4848398"/>
            <a:ext cx="6172504" cy="215444"/>
          </a:xfrm>
          <a:prstGeom prst="rect">
            <a:avLst/>
          </a:prstGeom>
          <a:noFill/>
        </p:spPr>
        <p:txBody>
          <a:bodyPr wrap="square" rtlCol="0">
            <a:spAutoFit/>
          </a:bodyPr>
          <a:lstStyle/>
          <a:p>
            <a:r>
              <a:rPr lang="en-US" sz="800" b="0" i="0" dirty="0">
                <a:solidFill>
                  <a:schemeClr val="bg1"/>
                </a:solidFill>
                <a:latin typeface="Helvetica" pitchFamily="2" charset="0"/>
              </a:rPr>
              <a:t>© 2024 by the President and Fellows of Harvard College. This work is licensed under CC BY-SA 4.0.</a:t>
            </a:r>
          </a:p>
        </p:txBody>
      </p:sp>
      <p:sp>
        <p:nvSpPr>
          <p:cNvPr id="13" name="Google Shape;12;p2">
            <a:extLst>
              <a:ext uri="{FF2B5EF4-FFF2-40B4-BE49-F238E27FC236}">
                <a16:creationId xmlns:a16="http://schemas.microsoft.com/office/drawing/2014/main" id="{0E0569D5-7CF5-AB1D-AD46-E5EC4C9826B5}"/>
              </a:ext>
            </a:extLst>
          </p:cNvPr>
          <p:cNvSpPr txBox="1">
            <a:spLocks/>
          </p:cNvSpPr>
          <p:nvPr userDrawn="1"/>
        </p:nvSpPr>
        <p:spPr>
          <a:xfrm>
            <a:off x="8472458" y="4663217"/>
            <a:ext cx="548700" cy="393600"/>
          </a:xfrm>
          <a:prstGeom prst="rect">
            <a:avLst/>
          </a:prstGeom>
        </p:spPr>
        <p:txBody>
          <a:bodyPr spcFirstLastPara="1" wrap="square" lIns="91425" tIns="91425" rIns="91425" bIns="91425" anchor="ctr" anchorCtr="0">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400" b="0" i="0" u="none" strike="noStrike" cap="none">
                <a:solidFill>
                  <a:schemeClr val="bg1"/>
                </a:solidFill>
                <a:latin typeface="Helvetica" pitchFamily="2" charset="0"/>
                <a:ea typeface="Arial"/>
                <a:cs typeface="Arial"/>
                <a:sym typeface="Arial"/>
              </a:defRPr>
            </a:lvl1pPr>
            <a:lvl2pPr marR="0" lvl="1"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smtClean="0">
                <a:ln>
                  <a:noFill/>
                </a:ln>
                <a:solidFill>
                  <a:schemeClr val="bg1"/>
                </a:solidFill>
                <a:effectLst/>
                <a:uLnTx/>
                <a:uFillTx/>
                <a:latin typeface="Helvetica" pitchFamily="2"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 sz="1400" b="0" i="0" u="none" strike="noStrike" kern="0" cap="none" spc="0" normalizeH="0" baseline="0" noProof="0" dirty="0">
              <a:ln>
                <a:noFill/>
              </a:ln>
              <a:solidFill>
                <a:schemeClr val="bg1"/>
              </a:solidFill>
              <a:effectLst/>
              <a:uLnTx/>
              <a:uFillTx/>
              <a:latin typeface="Helvetica" pitchFamily="2" charset="0"/>
              <a:cs typeface="Arial"/>
              <a:sym typeface="Arial"/>
            </a:endParaRPr>
          </a:p>
        </p:txBody>
      </p:sp>
      <p:pic>
        <p:nvPicPr>
          <p:cNvPr id="14" name="Picture 13" descr="A black background with white text&#10;&#10;AI-generated content may be incorrect.">
            <a:extLst>
              <a:ext uri="{FF2B5EF4-FFF2-40B4-BE49-F238E27FC236}">
                <a16:creationId xmlns:a16="http://schemas.microsoft.com/office/drawing/2014/main" id="{6801E2F9-1E8C-9FE2-3055-C2FCA77392DC}"/>
              </a:ext>
            </a:extLst>
          </p:cNvPr>
          <p:cNvPicPr>
            <a:picLocks noChangeAspect="1"/>
          </p:cNvPicPr>
          <p:nvPr userDrawn="1"/>
        </p:nvPicPr>
        <p:blipFill>
          <a:blip r:embed="rId3"/>
          <a:stretch>
            <a:fillRect/>
          </a:stretch>
        </p:blipFill>
        <p:spPr>
          <a:xfrm>
            <a:off x="271724" y="4412420"/>
            <a:ext cx="1645919" cy="822960"/>
          </a:xfrm>
          <a:prstGeom prst="rect">
            <a:avLst/>
          </a:prstGeom>
        </p:spPr>
      </p:pic>
      <p:cxnSp>
        <p:nvCxnSpPr>
          <p:cNvPr id="15" name="Google Shape;68;p14">
            <a:extLst>
              <a:ext uri="{FF2B5EF4-FFF2-40B4-BE49-F238E27FC236}">
                <a16:creationId xmlns:a16="http://schemas.microsoft.com/office/drawing/2014/main" id="{E69B350D-449D-225A-A4F8-114698039C77}"/>
              </a:ext>
            </a:extLst>
          </p:cNvPr>
          <p:cNvCxnSpPr/>
          <p:nvPr userDrawn="1"/>
        </p:nvCxnSpPr>
        <p:spPr>
          <a:xfrm rot="10800000" flipH="1">
            <a:off x="1917643" y="4799403"/>
            <a:ext cx="6381300" cy="1200"/>
          </a:xfrm>
          <a:prstGeom prst="straightConnector1">
            <a:avLst/>
          </a:prstGeom>
          <a:noFill/>
          <a:ln w="9525" cap="flat" cmpd="sng">
            <a:solidFill>
              <a:sysClr val="window" lastClr="FFFFFF"/>
            </a:solidFill>
            <a:prstDash val="solid"/>
            <a:round/>
            <a:headEnd type="none" w="med" len="med"/>
            <a:tailEnd type="none" w="med" len="med"/>
          </a:ln>
        </p:spPr>
      </p:cxnSp>
    </p:spTree>
    <p:extLst>
      <p:ext uri="{BB962C8B-B14F-4D97-AF65-F5344CB8AC3E}">
        <p14:creationId xmlns:p14="http://schemas.microsoft.com/office/powerpoint/2010/main" val="4206234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preserve="1" userDrawn="1">
  <p:cSld name="1_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dirty="0"/>
          </a:p>
        </p:txBody>
      </p:sp>
      <p:sp>
        <p:nvSpPr>
          <p:cNvPr id="10" name="Title Placeholder 1">
            <a:extLst>
              <a:ext uri="{FF2B5EF4-FFF2-40B4-BE49-F238E27FC236}">
                <a16:creationId xmlns:a16="http://schemas.microsoft.com/office/drawing/2014/main" id="{B6EB04AB-A8B2-0F69-73AC-F926A27ADEE3}"/>
              </a:ext>
            </a:extLst>
          </p:cNvPr>
          <p:cNvSpPr txBox="1">
            <a:spLocks/>
          </p:cNvSpPr>
          <p:nvPr userDrawn="1"/>
        </p:nvSpPr>
        <p:spPr>
          <a:xfrm>
            <a:off x="767195" y="1847129"/>
            <a:ext cx="7886700" cy="993775"/>
          </a:xfrm>
          <a:prstGeom prst="rect">
            <a:avLst/>
          </a:prstGeom>
        </p:spPr>
        <p:txBody>
          <a:bodyPr vert="horz" lIns="91440" tIns="45720" rIns="91440" bIns="45720" rtlCol="0"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bg1"/>
                </a:solidFill>
                <a:effectLst/>
                <a:uLnTx/>
                <a:uFillTx/>
                <a:latin typeface="Helvetica" pitchFamily="2" charset="0"/>
                <a:cs typeface="Arial"/>
                <a:sym typeface="Arial"/>
              </a:rPr>
              <a:t>Click to edit Master title style</a:t>
            </a:r>
          </a:p>
        </p:txBody>
      </p:sp>
      <p:cxnSp>
        <p:nvCxnSpPr>
          <p:cNvPr id="11" name="Google Shape;68;p14">
            <a:extLst>
              <a:ext uri="{FF2B5EF4-FFF2-40B4-BE49-F238E27FC236}">
                <a16:creationId xmlns:a16="http://schemas.microsoft.com/office/drawing/2014/main" id="{6C3E317B-D525-D4EA-D336-4DCDF3F3CB8A}"/>
              </a:ext>
            </a:extLst>
          </p:cNvPr>
          <p:cNvCxnSpPr/>
          <p:nvPr userDrawn="1"/>
        </p:nvCxnSpPr>
        <p:spPr>
          <a:xfrm rot="10800000" flipH="1">
            <a:off x="2004401" y="4823900"/>
            <a:ext cx="6381300" cy="1200"/>
          </a:xfrm>
          <a:prstGeom prst="straightConnector1">
            <a:avLst/>
          </a:prstGeom>
          <a:noFill/>
          <a:ln w="9525" cap="flat" cmpd="sng">
            <a:solidFill>
              <a:srgbClr val="0E2841"/>
            </a:solidFill>
            <a:prstDash val="solid"/>
            <a:round/>
            <a:headEnd type="none" w="med" len="med"/>
            <a:tailEnd type="none" w="med" len="med"/>
          </a:ln>
        </p:spPr>
      </p:cxnSp>
      <p:pic>
        <p:nvPicPr>
          <p:cNvPr id="16" name="Picture 15" descr="A white logo on a blue background&#10;&#10;AI-generated content may be incorrect.">
            <a:extLst>
              <a:ext uri="{FF2B5EF4-FFF2-40B4-BE49-F238E27FC236}">
                <a16:creationId xmlns:a16="http://schemas.microsoft.com/office/drawing/2014/main" id="{720D60B6-1993-1292-5B9A-C6052E7ED3CB}"/>
              </a:ext>
            </a:extLst>
          </p:cNvPr>
          <p:cNvPicPr>
            <a:picLocks noChangeAspect="1"/>
          </p:cNvPicPr>
          <p:nvPr userDrawn="1"/>
        </p:nvPicPr>
        <p:blipFill>
          <a:blip r:embed="rId2"/>
          <a:stretch>
            <a:fillRect/>
          </a:stretch>
        </p:blipFill>
        <p:spPr>
          <a:xfrm>
            <a:off x="1" y="-3346"/>
            <a:ext cx="4572784" cy="4572784"/>
          </a:xfrm>
          <a:prstGeom prst="rect">
            <a:avLst/>
          </a:prstGeom>
        </p:spPr>
      </p:pic>
      <p:sp>
        <p:nvSpPr>
          <p:cNvPr id="2" name="Text Placeholder 4">
            <a:extLst>
              <a:ext uri="{FF2B5EF4-FFF2-40B4-BE49-F238E27FC236}">
                <a16:creationId xmlns:a16="http://schemas.microsoft.com/office/drawing/2014/main" id="{0D0070B5-63E4-0611-1893-D8200C98DA01}"/>
              </a:ext>
            </a:extLst>
          </p:cNvPr>
          <p:cNvSpPr>
            <a:spLocks noGrp="1"/>
          </p:cNvSpPr>
          <p:nvPr>
            <p:ph type="body" sz="quarter" idx="13" hasCustomPrompt="1"/>
          </p:nvPr>
        </p:nvSpPr>
        <p:spPr>
          <a:xfrm>
            <a:off x="4676776" y="86684"/>
            <a:ext cx="4344382" cy="4382866"/>
          </a:xfrm>
          <a:prstGeom prst="rect">
            <a:avLst/>
          </a:prstGeom>
        </p:spPr>
        <p:txBody>
          <a:bodyPr/>
          <a:lstStyle>
            <a:lvl1pPr>
              <a:spcBef>
                <a:spcPts val="600"/>
              </a:spcBef>
              <a:defRPr sz="1800" b="0" i="0">
                <a:latin typeface="Helvetica" pitchFamily="2" charset="0"/>
              </a:defRPr>
            </a:lvl1pPr>
            <a:lvl2pPr marL="288925" indent="-173038">
              <a:buClr>
                <a:srgbClr val="00879F"/>
              </a:buClr>
              <a:buFont typeface="Arial" panose="020B0604020202020204" pitchFamily="34" charset="0"/>
              <a:buChar char="•"/>
              <a:tabLst/>
              <a:defRPr sz="1600" b="0" i="0">
                <a:latin typeface="Helvetica" pitchFamily="2" charset="0"/>
              </a:defRPr>
            </a:lvl2pPr>
            <a:lvl3pPr marL="635000" indent="-207963">
              <a:buClr>
                <a:srgbClr val="1F4C6D"/>
              </a:buClr>
              <a:buFont typeface="Wingdings" panose="05000000000000000000" pitchFamily="2" charset="2"/>
              <a:buChar char="§"/>
              <a:tabLst/>
              <a:defRPr sz="1400" b="0" i="0">
                <a:latin typeface="Helvetica" pitchFamily="2" charset="0"/>
              </a:defRPr>
            </a:lvl3pPr>
            <a:lvl4pPr marL="973138" indent="-166688">
              <a:buFont typeface="Courier New" panose="02070309020205020404" pitchFamily="49" charset="0"/>
              <a:buChar char="o"/>
              <a:tabLst/>
              <a:defRPr sz="1200" b="0" i="0">
                <a:latin typeface="Helvetica" pitchFamily="2" charset="0"/>
              </a:defRPr>
            </a:lvl4pPr>
            <a:lvl5pPr>
              <a:defRPr b="0" i="0">
                <a:latin typeface="Helvetica"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323973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b="0" i="0">
                <a:latin typeface="Helvetica" pitchFamily="2" charset="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dirty="0"/>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b="0" i="0">
                <a:latin typeface="Helvetica" pitchFamily="2" charset="0"/>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dirty="0"/>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b="0" i="0">
                <a:latin typeface="Helvetica" pitchFamily="2"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b="0" i="0">
                <a:latin typeface="Helvetica"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b="0" i="0">
                <a:latin typeface="Helvetica"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b="0" i="0">
                <a:latin typeface="Helvetica"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b="0" i="0">
                <a:latin typeface="Helvetica"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b="0" i="0">
                <a:latin typeface="Helvetica" pitchFamily="2" charset="0"/>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dirty="0"/>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b="0" i="0">
                <a:latin typeface="Helvetica"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b="0" i="0">
                <a:latin typeface="Helvetica" pitchFamily="2"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reserve="1">
  <p:cSld name="1_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algn="ctr">
              <a:defRPr sz="2800" b="0" i="0" dirty="0">
                <a:solidFill>
                  <a:srgbClr val="1F4C6D"/>
                </a:solidFill>
                <a:latin typeface="Helvetica" pitchFamily="2" charset="0"/>
              </a:defRPr>
            </a:lvl1pPr>
          </a:lstStyle>
          <a:p>
            <a:pPr lvl="0">
              <a:buSzPts val="2800"/>
              <a:buNone/>
            </a:pPr>
            <a:endParaRPr dirty="0"/>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dirty="0"/>
          </a:p>
        </p:txBody>
      </p:sp>
    </p:spTree>
    <p:extLst>
      <p:ext uri="{BB962C8B-B14F-4D97-AF65-F5344CB8AC3E}">
        <p14:creationId xmlns:p14="http://schemas.microsoft.com/office/powerpoint/2010/main" val="21220520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Helvetica" pitchFamily="2" charset="0"/>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b="0" i="0">
                <a:latin typeface="Helvetica" pitchFamily="2" charset="0"/>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dirty="0"/>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b="0" i="0">
                <a:latin typeface="Helvetica" pitchFamily="2" charset="0"/>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dirty="0"/>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b="0" i="0">
                <a:latin typeface="Helvetica" pitchFamily="2" charset="0"/>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dirty="0"/>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b="0" i="0">
                <a:latin typeface="Helvetica" pitchFamily="2" charset="0"/>
              </a:defRPr>
            </a:lvl1pPr>
          </a:lstStyle>
          <a:p>
            <a:endParaRPr dirty="0"/>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b="0" i="0">
                <a:latin typeface="Helvetica" pitchFamily="2" charset="0"/>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dirty="0"/>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b="0" i="0">
                <a:latin typeface="Helvetica" pitchFamily="2" charset="0"/>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dirty="0"/>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C24EE-AE4D-4009-8DAF-35DF739F8C02}"/>
              </a:ext>
            </a:extLst>
          </p:cNvPr>
          <p:cNvSpPr>
            <a:spLocks noGrp="1"/>
          </p:cNvSpPr>
          <p:nvPr>
            <p:ph type="title"/>
          </p:nvPr>
        </p:nvSpPr>
        <p:spPr>
          <a:xfrm>
            <a:off x="1" y="0"/>
            <a:ext cx="9143999" cy="1093402"/>
          </a:xfrm>
          <a:gradFill flip="none" rotWithShape="1">
            <a:gsLst>
              <a:gs pos="0">
                <a:srgbClr val="72001D">
                  <a:shade val="30000"/>
                  <a:satMod val="115000"/>
                </a:srgbClr>
              </a:gs>
              <a:gs pos="50000">
                <a:srgbClr val="72001D">
                  <a:shade val="67500"/>
                  <a:satMod val="115000"/>
                </a:srgbClr>
              </a:gs>
              <a:gs pos="100000">
                <a:srgbClr val="72001D">
                  <a:shade val="100000"/>
                  <a:satMod val="115000"/>
                </a:srgbClr>
              </a:gs>
            </a:gsLst>
            <a:lin ang="16200000" scaled="1"/>
            <a:tileRect/>
          </a:gradFill>
        </p:spPr>
        <p:txBody>
          <a:bodyPr/>
          <a:lstStyle>
            <a:lvl1pPr>
              <a:defRPr b="0" i="0">
                <a:solidFill>
                  <a:schemeClr val="bg1"/>
                </a:solidFill>
                <a:latin typeface="Helvetica" pitchFamily="2" charset="0"/>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D0724C9A-EECF-4AA7-8404-091E1D7B75A8}"/>
              </a:ext>
            </a:extLst>
          </p:cNvPr>
          <p:cNvSpPr>
            <a:spLocks noGrp="1"/>
          </p:cNvSpPr>
          <p:nvPr>
            <p:ph type="sldNum" sz="quarter" idx="10"/>
          </p:nvPr>
        </p:nvSpPr>
        <p:spPr/>
        <p:txBody>
          <a:bodyPr/>
          <a:lstStyle>
            <a:lvl1pPr>
              <a:defRPr b="0" i="0"/>
            </a:lvl1pPr>
          </a:lstStyle>
          <a:p>
            <a:fld id="{B2FE5184-788A-DB40-A2FF-2CD16EF0CB93}" type="slidenum">
              <a:rPr lang="en-US" smtClean="0"/>
              <a:pPr/>
              <a:t>‹#›</a:t>
            </a:fld>
            <a:endParaRPr lang="en-US" dirty="0"/>
          </a:p>
        </p:txBody>
      </p:sp>
      <p:sp>
        <p:nvSpPr>
          <p:cNvPr id="5" name="Text Placeholder 4">
            <a:extLst>
              <a:ext uri="{FF2B5EF4-FFF2-40B4-BE49-F238E27FC236}">
                <a16:creationId xmlns:a16="http://schemas.microsoft.com/office/drawing/2014/main" id="{CF0A5811-A2F7-4076-9D39-501E99206FC6}"/>
              </a:ext>
            </a:extLst>
          </p:cNvPr>
          <p:cNvSpPr>
            <a:spLocks noGrp="1"/>
          </p:cNvSpPr>
          <p:nvPr>
            <p:ph type="body" sz="quarter" idx="13"/>
          </p:nvPr>
        </p:nvSpPr>
        <p:spPr>
          <a:xfrm>
            <a:off x="170836" y="1248878"/>
            <a:ext cx="8802329" cy="3054525"/>
          </a:xfrm>
          <a:prstGeom prst="rect">
            <a:avLst/>
          </a:prstGeom>
        </p:spPr>
        <p:txBody>
          <a:bodyPr/>
          <a:lstStyle>
            <a:lvl1pPr>
              <a:defRPr b="0" i="0">
                <a:latin typeface="Helvetica" pitchFamily="2" charset="0"/>
              </a:defRPr>
            </a:lvl1pPr>
            <a:lvl2pPr marL="514350" indent="-171450">
              <a:buFont typeface="Arial" panose="020B0604020202020204" pitchFamily="34" charset="0"/>
              <a:buChar char="•"/>
              <a:defRPr b="0" i="0">
                <a:latin typeface="Helvetica" pitchFamily="2" charset="0"/>
              </a:defRPr>
            </a:lvl2pPr>
            <a:lvl3pPr marL="857250" indent="-171450">
              <a:buFont typeface="Wingdings" panose="05000000000000000000" pitchFamily="2" charset="2"/>
              <a:buChar char="§"/>
              <a:defRPr b="0" i="0">
                <a:latin typeface="Helvetica" pitchFamily="2" charset="0"/>
              </a:defRPr>
            </a:lvl3pPr>
            <a:lvl4pPr marL="1200150" indent="-171450">
              <a:buFont typeface="Courier New" panose="02070309020205020404" pitchFamily="49" charset="0"/>
              <a:buChar char="o"/>
              <a:defRPr b="0" i="0">
                <a:latin typeface="Helvetica" pitchFamily="2" charset="0"/>
              </a:defRPr>
            </a:lvl4pPr>
            <a:lvl5pPr>
              <a:defRPr b="0" i="0">
                <a:latin typeface="Helvetica"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68348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userDrawn="1">
  <p:cSld name="1_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dirty="0"/>
          </a:p>
        </p:txBody>
      </p:sp>
      <p:sp>
        <p:nvSpPr>
          <p:cNvPr id="10" name="Title Placeholder 1">
            <a:extLst>
              <a:ext uri="{FF2B5EF4-FFF2-40B4-BE49-F238E27FC236}">
                <a16:creationId xmlns:a16="http://schemas.microsoft.com/office/drawing/2014/main" id="{B6EB04AB-A8B2-0F69-73AC-F926A27ADEE3}"/>
              </a:ext>
            </a:extLst>
          </p:cNvPr>
          <p:cNvSpPr txBox="1">
            <a:spLocks/>
          </p:cNvSpPr>
          <p:nvPr userDrawn="1"/>
        </p:nvSpPr>
        <p:spPr>
          <a:xfrm>
            <a:off x="767195" y="1847129"/>
            <a:ext cx="7886700" cy="993775"/>
          </a:xfrm>
          <a:prstGeom prst="rect">
            <a:avLst/>
          </a:prstGeom>
        </p:spPr>
        <p:txBody>
          <a:bodyPr vert="horz" lIns="91440" tIns="45720" rIns="91440" bIns="45720" rtlCol="0"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bg1"/>
                </a:solidFill>
                <a:effectLst/>
                <a:uLnTx/>
                <a:uFillTx/>
                <a:latin typeface="Arial"/>
                <a:cs typeface="Arial"/>
                <a:sym typeface="Arial"/>
              </a:rPr>
              <a:t>Click to edit Master title style</a:t>
            </a:r>
          </a:p>
        </p:txBody>
      </p:sp>
      <p:cxnSp>
        <p:nvCxnSpPr>
          <p:cNvPr id="11" name="Google Shape;68;p14">
            <a:extLst>
              <a:ext uri="{FF2B5EF4-FFF2-40B4-BE49-F238E27FC236}">
                <a16:creationId xmlns:a16="http://schemas.microsoft.com/office/drawing/2014/main" id="{6C3E317B-D525-D4EA-D336-4DCDF3F3CB8A}"/>
              </a:ext>
            </a:extLst>
          </p:cNvPr>
          <p:cNvCxnSpPr/>
          <p:nvPr userDrawn="1"/>
        </p:nvCxnSpPr>
        <p:spPr>
          <a:xfrm rot="10800000" flipH="1">
            <a:off x="2004401" y="4823900"/>
            <a:ext cx="6381300" cy="1200"/>
          </a:xfrm>
          <a:prstGeom prst="straightConnector1">
            <a:avLst/>
          </a:prstGeom>
          <a:noFill/>
          <a:ln w="9525" cap="flat" cmpd="sng">
            <a:solidFill>
              <a:srgbClr val="0E2841"/>
            </a:solidFill>
            <a:prstDash val="solid"/>
            <a:round/>
            <a:headEnd type="none" w="med" len="med"/>
            <a:tailEnd type="none" w="med" len="med"/>
          </a:ln>
        </p:spPr>
      </p:cxnSp>
      <p:pic>
        <p:nvPicPr>
          <p:cNvPr id="16" name="Picture 15" descr="A white logo on a blue background&#10;&#10;AI-generated content may be incorrect.">
            <a:extLst>
              <a:ext uri="{FF2B5EF4-FFF2-40B4-BE49-F238E27FC236}">
                <a16:creationId xmlns:a16="http://schemas.microsoft.com/office/drawing/2014/main" id="{720D60B6-1993-1292-5B9A-C6052E7ED3CB}"/>
              </a:ext>
            </a:extLst>
          </p:cNvPr>
          <p:cNvPicPr>
            <a:picLocks noChangeAspect="1"/>
          </p:cNvPicPr>
          <p:nvPr userDrawn="1"/>
        </p:nvPicPr>
        <p:blipFill>
          <a:blip r:embed="rId2"/>
          <a:stretch>
            <a:fillRect/>
          </a:stretch>
        </p:blipFill>
        <p:spPr>
          <a:xfrm>
            <a:off x="1" y="-3346"/>
            <a:ext cx="4572784" cy="4572784"/>
          </a:xfrm>
          <a:prstGeom prst="rect">
            <a:avLst/>
          </a:prstGeom>
        </p:spPr>
      </p:pic>
      <p:sp>
        <p:nvSpPr>
          <p:cNvPr id="17" name="Google Shape;30;p7">
            <a:extLst>
              <a:ext uri="{FF2B5EF4-FFF2-40B4-BE49-F238E27FC236}">
                <a16:creationId xmlns:a16="http://schemas.microsoft.com/office/drawing/2014/main" id="{75500487-A4B3-D0ED-BBEC-56324A1A2DCF}"/>
              </a:ext>
            </a:extLst>
          </p:cNvPr>
          <p:cNvSpPr txBox="1">
            <a:spLocks noGrp="1"/>
          </p:cNvSpPr>
          <p:nvPr>
            <p:ph type="body" idx="1"/>
          </p:nvPr>
        </p:nvSpPr>
        <p:spPr>
          <a:xfrm>
            <a:off x="4710544" y="96260"/>
            <a:ext cx="4310613" cy="4473178"/>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b="0" i="0">
                <a:latin typeface="Helvetica"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Tree>
    <p:extLst>
      <p:ext uri="{BB962C8B-B14F-4D97-AF65-F5344CB8AC3E}">
        <p14:creationId xmlns:p14="http://schemas.microsoft.com/office/powerpoint/2010/main" val="2518867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1_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sz="2400" b="1" i="0">
                <a:solidFill>
                  <a:srgbClr val="1F4C6D"/>
                </a:solidFill>
                <a:latin typeface="Helvetica"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dirty="0"/>
          </a:p>
        </p:txBody>
      </p:sp>
      <p:sp>
        <p:nvSpPr>
          <p:cNvPr id="2" name="Text Placeholder 4">
            <a:extLst>
              <a:ext uri="{FF2B5EF4-FFF2-40B4-BE49-F238E27FC236}">
                <a16:creationId xmlns:a16="http://schemas.microsoft.com/office/drawing/2014/main" id="{499EC10A-80E8-E007-2171-72F2A81BCDA1}"/>
              </a:ext>
            </a:extLst>
          </p:cNvPr>
          <p:cNvSpPr>
            <a:spLocks noGrp="1"/>
          </p:cNvSpPr>
          <p:nvPr>
            <p:ph type="body" sz="quarter" idx="13" hasCustomPrompt="1"/>
          </p:nvPr>
        </p:nvSpPr>
        <p:spPr>
          <a:xfrm>
            <a:off x="311701" y="1248878"/>
            <a:ext cx="8520600" cy="3054525"/>
          </a:xfrm>
          <a:prstGeom prst="rect">
            <a:avLst/>
          </a:prstGeom>
        </p:spPr>
        <p:txBody>
          <a:bodyPr/>
          <a:lstStyle>
            <a:lvl1pPr>
              <a:spcBef>
                <a:spcPts val="600"/>
              </a:spcBef>
              <a:defRPr sz="1800" b="0" i="0">
                <a:latin typeface="Helvetica" pitchFamily="2" charset="0"/>
              </a:defRPr>
            </a:lvl1pPr>
            <a:lvl2pPr marL="288925" indent="-173038">
              <a:buClr>
                <a:srgbClr val="00879F"/>
              </a:buClr>
              <a:buFont typeface="Arial" panose="020B0604020202020204" pitchFamily="34" charset="0"/>
              <a:buChar char="•"/>
              <a:tabLst/>
              <a:defRPr sz="1600" b="0" i="0">
                <a:latin typeface="Helvetica" pitchFamily="2" charset="0"/>
              </a:defRPr>
            </a:lvl2pPr>
            <a:lvl3pPr marL="635000" indent="-207963">
              <a:buClr>
                <a:srgbClr val="1F4C6D"/>
              </a:buClr>
              <a:buFont typeface="Wingdings" panose="05000000000000000000" pitchFamily="2" charset="2"/>
              <a:buChar char="§"/>
              <a:tabLst/>
              <a:defRPr sz="1400" b="0" i="0">
                <a:latin typeface="Helvetica" pitchFamily="2" charset="0"/>
              </a:defRPr>
            </a:lvl3pPr>
            <a:lvl4pPr marL="973138" indent="-166688">
              <a:buFont typeface="Courier New" panose="02070309020205020404" pitchFamily="49" charset="0"/>
              <a:buChar char="o"/>
              <a:tabLst/>
              <a:defRPr sz="1200" b="0" i="0">
                <a:latin typeface="Helvetica" pitchFamily="2" charset="0"/>
              </a:defRPr>
            </a:lvl4pPr>
            <a:lvl5pPr>
              <a:defRPr b="0" i="0">
                <a:latin typeface="Helvetica"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3" name="Google Shape;68;p14">
            <a:extLst>
              <a:ext uri="{FF2B5EF4-FFF2-40B4-BE49-F238E27FC236}">
                <a16:creationId xmlns:a16="http://schemas.microsoft.com/office/drawing/2014/main" id="{2C4E6C83-655D-BBE0-8C5E-480A87D614FF}"/>
              </a:ext>
            </a:extLst>
          </p:cNvPr>
          <p:cNvCxnSpPr>
            <a:cxnSpLocks/>
          </p:cNvCxnSpPr>
          <p:nvPr userDrawn="1"/>
        </p:nvCxnSpPr>
        <p:spPr>
          <a:xfrm>
            <a:off x="311700" y="1132701"/>
            <a:ext cx="8250409" cy="0"/>
          </a:xfrm>
          <a:prstGeom prst="straightConnector1">
            <a:avLst/>
          </a:prstGeom>
          <a:noFill/>
          <a:ln w="9525" cap="flat" cmpd="sng">
            <a:solidFill>
              <a:srgbClr val="1F4C6D"/>
            </a:solidFill>
            <a:prstDash val="solid"/>
            <a:round/>
            <a:headEnd type="none" w="med" len="med"/>
            <a:tailEnd type="none" w="med" len="med"/>
          </a:ln>
        </p:spPr>
      </p:cxnSp>
    </p:spTree>
    <p:extLst>
      <p:ext uri="{BB962C8B-B14F-4D97-AF65-F5344CB8AC3E}">
        <p14:creationId xmlns:p14="http://schemas.microsoft.com/office/powerpoint/2010/main" val="3739876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1_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sz="2400" b="0" i="0">
                <a:solidFill>
                  <a:srgbClr val="1F4C6D"/>
                </a:solidFill>
                <a:latin typeface="Helvetica"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800" b="0" i="0">
                <a:latin typeface="Helvetica"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800" b="0" i="0">
                <a:latin typeface="Helvetica"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dirty="0"/>
          </a:p>
        </p:txBody>
      </p:sp>
    </p:spTree>
    <p:extLst>
      <p:ext uri="{BB962C8B-B14F-4D97-AF65-F5344CB8AC3E}">
        <p14:creationId xmlns:p14="http://schemas.microsoft.com/office/powerpoint/2010/main" val="2228825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preserve="1" userDrawn="1">
  <p:cSld name="1_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78940" y="3328085"/>
            <a:ext cx="3385751" cy="1240789"/>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sz="2400" b="0" i="0">
                <a:solidFill>
                  <a:srgbClr val="1F4C6D"/>
                </a:solidFill>
                <a:latin typeface="Helvetica"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3" name="Google Shape;23;p5"/>
          <p:cNvSpPr txBox="1">
            <a:spLocks noGrp="1"/>
          </p:cNvSpPr>
          <p:nvPr>
            <p:ph type="body" idx="2"/>
          </p:nvPr>
        </p:nvSpPr>
        <p:spPr>
          <a:xfrm>
            <a:off x="3896497" y="304800"/>
            <a:ext cx="4935803" cy="4264075"/>
          </a:xfrm>
          <a:prstGeom prst="rect">
            <a:avLst/>
          </a:prstGeom>
        </p:spPr>
        <p:txBody>
          <a:bodyPr spcFirstLastPara="1" wrap="square" lIns="91425" tIns="91425" rIns="91425" bIns="91425" anchor="t" anchorCtr="0">
            <a:normAutofit/>
          </a:bodyPr>
          <a:lstStyle>
            <a:lvl1pPr marL="482600" lvl="0" indent="-342900">
              <a:spcBef>
                <a:spcPts val="0"/>
              </a:spcBef>
              <a:spcAft>
                <a:spcPts val="0"/>
              </a:spcAft>
              <a:buClr>
                <a:srgbClr val="1F4C6D"/>
              </a:buClr>
              <a:buSzPct val="100000"/>
              <a:buFont typeface="+mj-lt"/>
              <a:buAutoNum type="arabicParenR"/>
              <a:defRPr sz="1800" b="0" i="0">
                <a:latin typeface="Helvetica"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dirty="0"/>
          </a:p>
        </p:txBody>
      </p:sp>
    </p:spTree>
    <p:extLst>
      <p:ext uri="{BB962C8B-B14F-4D97-AF65-F5344CB8AC3E}">
        <p14:creationId xmlns:p14="http://schemas.microsoft.com/office/powerpoint/2010/main" val="4194202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reserve="1">
  <p:cSld name="1_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a:defRPr sz="2400" b="0" i="0" dirty="0">
                <a:solidFill>
                  <a:srgbClr val="1F4C6D"/>
                </a:solidFill>
                <a:latin typeface="Helvetica" pitchFamily="2" charset="0"/>
              </a:defRPr>
            </a:lvl1pPr>
          </a:lstStyle>
          <a:p>
            <a:pPr lvl="0">
              <a:buSzPts val="2800"/>
              <a:buNone/>
            </a:pPr>
            <a:endParaRPr dirty="0"/>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dirty="0"/>
          </a:p>
        </p:txBody>
      </p:sp>
    </p:spTree>
    <p:extLst>
      <p:ext uri="{BB962C8B-B14F-4D97-AF65-F5344CB8AC3E}">
        <p14:creationId xmlns:p14="http://schemas.microsoft.com/office/powerpoint/2010/main" val="1840462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101600" y="445024"/>
            <a:ext cx="1952171" cy="1790175"/>
          </a:xfrm>
          <a:prstGeom prst="rect">
            <a:avLst/>
          </a:prstGeom>
        </p:spPr>
        <p:txBody>
          <a:bodyPr spcFirstLastPara="1" wrap="square" lIns="91425" tIns="91425" rIns="91425" bIns="91425" anchor="t" anchorCtr="0">
            <a:normAutofit/>
          </a:bodyPr>
          <a:lstStyle>
            <a:lvl1pPr>
              <a:defRPr sz="2400" b="0" i="0" dirty="0">
                <a:solidFill>
                  <a:srgbClr val="1F4C6D"/>
                </a:solidFill>
                <a:latin typeface="Helvetica" pitchFamily="2" charset="0"/>
              </a:defRPr>
            </a:lvl1pPr>
          </a:lstStyle>
          <a:p>
            <a:pPr lvl="0">
              <a:buSzPts val="2800"/>
              <a:buNone/>
            </a:pPr>
            <a:endParaRPr dirty="0"/>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dirty="0"/>
          </a:p>
        </p:txBody>
      </p:sp>
      <p:pic>
        <p:nvPicPr>
          <p:cNvPr id="4" name="Picture 3" descr="People in group sharing">
            <a:extLst>
              <a:ext uri="{FF2B5EF4-FFF2-40B4-BE49-F238E27FC236}">
                <a16:creationId xmlns:a16="http://schemas.microsoft.com/office/drawing/2014/main" id="{D8AC3D0B-AAE4-B928-98BA-C90D9137B60D}"/>
              </a:ext>
            </a:extLst>
          </p:cNvPr>
          <p:cNvPicPr>
            <a:picLocks noChangeAspect="1"/>
          </p:cNvPicPr>
          <p:nvPr userDrawn="1"/>
        </p:nvPicPr>
        <p:blipFill rotWithShape="1">
          <a:blip r:embed="rId2">
            <a:duotone>
              <a:prstClr val="black"/>
              <a:srgbClr val="1F4C6D">
                <a:tint val="45000"/>
                <a:satMod val="400000"/>
              </a:srgbClr>
            </a:duotone>
          </a:blip>
          <a:srcRect t="5909" r="23184" b="3046"/>
          <a:stretch/>
        </p:blipFill>
        <p:spPr>
          <a:xfrm>
            <a:off x="2133957" y="0"/>
            <a:ext cx="3163106" cy="2502454"/>
          </a:xfrm>
          <a:prstGeom prst="rect">
            <a:avLst/>
          </a:prstGeom>
        </p:spPr>
      </p:pic>
      <p:pic>
        <p:nvPicPr>
          <p:cNvPr id="6" name="Picture 5" descr="A white logo on a blue background&#10;&#10;AI-generated content may be incorrect.">
            <a:extLst>
              <a:ext uri="{FF2B5EF4-FFF2-40B4-BE49-F238E27FC236}">
                <a16:creationId xmlns:a16="http://schemas.microsoft.com/office/drawing/2014/main" id="{E5F3A21B-07F4-A2B7-304E-5CCDB4EC482A}"/>
              </a:ext>
            </a:extLst>
          </p:cNvPr>
          <p:cNvPicPr>
            <a:picLocks noChangeAspect="1"/>
          </p:cNvPicPr>
          <p:nvPr userDrawn="1"/>
        </p:nvPicPr>
        <p:blipFill>
          <a:blip r:embed="rId3"/>
          <a:stretch>
            <a:fillRect/>
          </a:stretch>
        </p:blipFill>
        <p:spPr>
          <a:xfrm>
            <a:off x="0" y="2500892"/>
            <a:ext cx="2133957" cy="2133957"/>
          </a:xfrm>
          <a:prstGeom prst="rect">
            <a:avLst/>
          </a:prstGeom>
        </p:spPr>
      </p:pic>
      <p:sp>
        <p:nvSpPr>
          <p:cNvPr id="11" name="Content Placeholder 10">
            <a:extLst>
              <a:ext uri="{FF2B5EF4-FFF2-40B4-BE49-F238E27FC236}">
                <a16:creationId xmlns:a16="http://schemas.microsoft.com/office/drawing/2014/main" id="{0009C9CB-F1CA-3C9C-A794-B8638694869B}"/>
              </a:ext>
            </a:extLst>
          </p:cNvPr>
          <p:cNvSpPr>
            <a:spLocks noGrp="1"/>
          </p:cNvSpPr>
          <p:nvPr>
            <p:ph sz="quarter" idx="13"/>
          </p:nvPr>
        </p:nvSpPr>
        <p:spPr>
          <a:xfrm>
            <a:off x="2133958" y="2500892"/>
            <a:ext cx="7010042" cy="2133957"/>
          </a:xfrm>
          <a:prstGeom prst="rect">
            <a:avLst/>
          </a:prstGeom>
        </p:spPr>
        <p:txBody>
          <a:bodyPr anchor="ctr"/>
          <a:lstStyle>
            <a:lvl1pPr marL="285750" indent="-285750">
              <a:buFont typeface="Arial" panose="020B0604020202020204" pitchFamily="34" charset="0"/>
              <a:buChar char="•"/>
              <a:defRPr sz="2000" b="0" i="0">
                <a:solidFill>
                  <a:srgbClr val="072B42"/>
                </a:solidFill>
                <a:latin typeface="Helvetica" pitchFamily="2" charset="0"/>
              </a:defRPr>
            </a:lvl1pPr>
            <a:lvl2pPr>
              <a:defRPr>
                <a:solidFill>
                  <a:schemeClr val="bg1"/>
                </a:solidFill>
                <a:highlight>
                  <a:srgbClr val="072B42"/>
                </a:highlight>
              </a:defRPr>
            </a:lvl2pPr>
            <a:lvl3pPr>
              <a:defRPr>
                <a:solidFill>
                  <a:schemeClr val="bg1"/>
                </a:solidFill>
                <a:highlight>
                  <a:srgbClr val="072B42"/>
                </a:highlight>
              </a:defRPr>
            </a:lvl3pPr>
            <a:lvl4pPr>
              <a:defRPr>
                <a:solidFill>
                  <a:schemeClr val="bg1"/>
                </a:solidFill>
                <a:highlight>
                  <a:srgbClr val="072B42"/>
                </a:highlight>
              </a:defRPr>
            </a:lvl4pPr>
            <a:lvl5pPr>
              <a:defRPr>
                <a:solidFill>
                  <a:schemeClr val="bg1"/>
                </a:solidFill>
                <a:highlight>
                  <a:srgbClr val="072B42"/>
                </a:highlight>
              </a:defRPr>
            </a:lvl5pPr>
          </a:lstStyle>
          <a:p>
            <a:pPr lvl="0"/>
            <a:r>
              <a:rPr lang="en-US" dirty="0"/>
              <a:t>Click to edit Master text styles</a:t>
            </a:r>
          </a:p>
        </p:txBody>
      </p:sp>
    </p:spTree>
    <p:extLst>
      <p:ext uri="{BB962C8B-B14F-4D97-AF65-F5344CB8AC3E}">
        <p14:creationId xmlns:p14="http://schemas.microsoft.com/office/powerpoint/2010/main" val="2364579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101600" y="445024"/>
            <a:ext cx="1952171" cy="1790175"/>
          </a:xfrm>
          <a:prstGeom prst="rect">
            <a:avLst/>
          </a:prstGeom>
        </p:spPr>
        <p:txBody>
          <a:bodyPr spcFirstLastPara="1" wrap="square" lIns="91425" tIns="91425" rIns="91425" bIns="91425" anchor="t" anchorCtr="0">
            <a:normAutofit/>
          </a:bodyPr>
          <a:lstStyle>
            <a:lvl1pPr>
              <a:defRPr sz="2400" b="0" i="0" dirty="0">
                <a:solidFill>
                  <a:srgbClr val="1F4C6D"/>
                </a:solidFill>
                <a:latin typeface="Helvetica" pitchFamily="2" charset="0"/>
              </a:defRPr>
            </a:lvl1pPr>
          </a:lstStyle>
          <a:p>
            <a:pPr lvl="0">
              <a:buSzPts val="2800"/>
              <a:buNone/>
            </a:pPr>
            <a:endParaRPr dirty="0"/>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dirty="0"/>
          </a:p>
        </p:txBody>
      </p:sp>
      <p:pic>
        <p:nvPicPr>
          <p:cNvPr id="6" name="Picture 5" descr="A white logo on a blue background&#10;&#10;AI-generated content may be incorrect.">
            <a:extLst>
              <a:ext uri="{FF2B5EF4-FFF2-40B4-BE49-F238E27FC236}">
                <a16:creationId xmlns:a16="http://schemas.microsoft.com/office/drawing/2014/main" id="{E5F3A21B-07F4-A2B7-304E-5CCDB4EC482A}"/>
              </a:ext>
            </a:extLst>
          </p:cNvPr>
          <p:cNvPicPr>
            <a:picLocks noChangeAspect="1"/>
          </p:cNvPicPr>
          <p:nvPr userDrawn="1"/>
        </p:nvPicPr>
        <p:blipFill>
          <a:blip r:embed="rId2"/>
          <a:stretch>
            <a:fillRect/>
          </a:stretch>
        </p:blipFill>
        <p:spPr>
          <a:xfrm>
            <a:off x="0" y="2500892"/>
            <a:ext cx="2133957" cy="2133957"/>
          </a:xfrm>
          <a:prstGeom prst="rect">
            <a:avLst/>
          </a:prstGeom>
        </p:spPr>
      </p:pic>
      <p:sp>
        <p:nvSpPr>
          <p:cNvPr id="11" name="Content Placeholder 10">
            <a:extLst>
              <a:ext uri="{FF2B5EF4-FFF2-40B4-BE49-F238E27FC236}">
                <a16:creationId xmlns:a16="http://schemas.microsoft.com/office/drawing/2014/main" id="{0009C9CB-F1CA-3C9C-A794-B8638694869B}"/>
              </a:ext>
            </a:extLst>
          </p:cNvPr>
          <p:cNvSpPr>
            <a:spLocks noGrp="1"/>
          </p:cNvSpPr>
          <p:nvPr>
            <p:ph sz="quarter" idx="13"/>
          </p:nvPr>
        </p:nvSpPr>
        <p:spPr>
          <a:xfrm>
            <a:off x="2133958" y="2500892"/>
            <a:ext cx="7010042" cy="2133957"/>
          </a:xfrm>
          <a:prstGeom prst="rect">
            <a:avLst/>
          </a:prstGeom>
        </p:spPr>
        <p:txBody>
          <a:bodyPr anchor="ctr"/>
          <a:lstStyle>
            <a:lvl1pPr marL="285750" indent="-285750">
              <a:buFont typeface="Arial" panose="020B0604020202020204" pitchFamily="34" charset="0"/>
              <a:buChar char="•"/>
              <a:defRPr sz="2000" b="0" i="0">
                <a:solidFill>
                  <a:srgbClr val="072B42"/>
                </a:solidFill>
                <a:latin typeface="Helvetica" pitchFamily="2" charset="0"/>
              </a:defRPr>
            </a:lvl1pPr>
            <a:lvl2pPr>
              <a:defRPr>
                <a:solidFill>
                  <a:schemeClr val="bg1"/>
                </a:solidFill>
                <a:highlight>
                  <a:srgbClr val="072B42"/>
                </a:highlight>
              </a:defRPr>
            </a:lvl2pPr>
            <a:lvl3pPr>
              <a:defRPr>
                <a:solidFill>
                  <a:schemeClr val="bg1"/>
                </a:solidFill>
                <a:highlight>
                  <a:srgbClr val="072B42"/>
                </a:highlight>
              </a:defRPr>
            </a:lvl3pPr>
            <a:lvl4pPr>
              <a:defRPr>
                <a:solidFill>
                  <a:schemeClr val="bg1"/>
                </a:solidFill>
                <a:highlight>
                  <a:srgbClr val="072B42"/>
                </a:highlight>
              </a:defRPr>
            </a:lvl4pPr>
            <a:lvl5pPr>
              <a:defRPr>
                <a:solidFill>
                  <a:schemeClr val="bg1"/>
                </a:solidFill>
                <a:highlight>
                  <a:srgbClr val="072B42"/>
                </a:highlight>
              </a:defRPr>
            </a:lvl5pPr>
          </a:lstStyle>
          <a:p>
            <a:pPr lvl="0"/>
            <a:r>
              <a:rPr lang="en-US" dirty="0"/>
              <a:t>Click to edit Master text styles</a:t>
            </a:r>
          </a:p>
        </p:txBody>
      </p:sp>
      <p:sp>
        <p:nvSpPr>
          <p:cNvPr id="3" name="Picture Placeholder 2">
            <a:extLst>
              <a:ext uri="{FF2B5EF4-FFF2-40B4-BE49-F238E27FC236}">
                <a16:creationId xmlns:a16="http://schemas.microsoft.com/office/drawing/2014/main" id="{DFD680E6-830F-02C8-97B7-17726C5482BC}"/>
              </a:ext>
            </a:extLst>
          </p:cNvPr>
          <p:cNvSpPr>
            <a:spLocks noGrp="1"/>
          </p:cNvSpPr>
          <p:nvPr>
            <p:ph type="pic" sz="quarter" idx="14"/>
          </p:nvPr>
        </p:nvSpPr>
        <p:spPr>
          <a:xfrm>
            <a:off x="2133957" y="152400"/>
            <a:ext cx="4702175" cy="2261655"/>
          </a:xfrm>
          <a:prstGeom prst="rect">
            <a:avLst/>
          </a:prstGeom>
        </p:spPr>
        <p:txBody>
          <a:bodyPr/>
          <a:lstStyle>
            <a:lvl1pPr>
              <a:defRPr b="0" i="0">
                <a:latin typeface="Helvetica" pitchFamily="2" charset="0"/>
              </a:defRPr>
            </a:lvl1pPr>
          </a:lstStyle>
          <a:p>
            <a:endParaRPr lang="en-US" dirty="0"/>
          </a:p>
        </p:txBody>
      </p:sp>
    </p:spTree>
    <p:extLst>
      <p:ext uri="{BB962C8B-B14F-4D97-AF65-F5344CB8AC3E}">
        <p14:creationId xmlns:p14="http://schemas.microsoft.com/office/powerpoint/2010/main" val="3779203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4"/>
            <a:ext cx="2050215" cy="1790175"/>
          </a:xfrm>
          <a:prstGeom prst="rect">
            <a:avLst/>
          </a:prstGeom>
        </p:spPr>
        <p:txBody>
          <a:bodyPr spcFirstLastPara="1" wrap="square" lIns="91425" tIns="91425" rIns="91425" bIns="91425" anchor="t" anchorCtr="0">
            <a:normAutofit/>
          </a:bodyPr>
          <a:lstStyle>
            <a:lvl1pPr>
              <a:defRPr sz="2400" b="0" i="0" dirty="0">
                <a:solidFill>
                  <a:srgbClr val="1F4C6D"/>
                </a:solidFill>
                <a:latin typeface="Helvetica" pitchFamily="2" charset="0"/>
              </a:defRPr>
            </a:lvl1pPr>
          </a:lstStyle>
          <a:p>
            <a:pPr lvl="0">
              <a:buSzPts val="2800"/>
              <a:buNone/>
            </a:pPr>
            <a:endParaRPr dirty="0"/>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dirty="0"/>
          </a:p>
        </p:txBody>
      </p:sp>
      <p:pic>
        <p:nvPicPr>
          <p:cNvPr id="6" name="Picture 5" descr="A white logo on a blue background&#10;&#10;AI-generated content may be incorrect.">
            <a:extLst>
              <a:ext uri="{FF2B5EF4-FFF2-40B4-BE49-F238E27FC236}">
                <a16:creationId xmlns:a16="http://schemas.microsoft.com/office/drawing/2014/main" id="{E5F3A21B-07F4-A2B7-304E-5CCDB4EC482A}"/>
              </a:ext>
            </a:extLst>
          </p:cNvPr>
          <p:cNvPicPr>
            <a:picLocks noChangeAspect="1"/>
          </p:cNvPicPr>
          <p:nvPr userDrawn="1"/>
        </p:nvPicPr>
        <p:blipFill>
          <a:blip r:embed="rId2"/>
          <a:stretch>
            <a:fillRect/>
          </a:stretch>
        </p:blipFill>
        <p:spPr>
          <a:xfrm>
            <a:off x="0" y="2500892"/>
            <a:ext cx="2642608" cy="2642608"/>
          </a:xfrm>
          <a:prstGeom prst="rect">
            <a:avLst/>
          </a:prstGeom>
        </p:spPr>
      </p:pic>
      <p:sp>
        <p:nvSpPr>
          <p:cNvPr id="8" name="Google Shape;12;p2">
            <a:extLst>
              <a:ext uri="{FF2B5EF4-FFF2-40B4-BE49-F238E27FC236}">
                <a16:creationId xmlns:a16="http://schemas.microsoft.com/office/drawing/2014/main" id="{E4AEC3C1-716B-CCE5-01F0-6A03DA94F451}"/>
              </a:ext>
            </a:extLst>
          </p:cNvPr>
          <p:cNvSpPr txBox="1">
            <a:spLocks/>
          </p:cNvSpPr>
          <p:nvPr userDrawn="1"/>
        </p:nvSpPr>
        <p:spPr>
          <a:xfrm>
            <a:off x="8472458" y="4663217"/>
            <a:ext cx="548700" cy="393600"/>
          </a:xfrm>
          <a:prstGeom prst="rect">
            <a:avLst/>
          </a:prstGeom>
        </p:spPr>
        <p:txBody>
          <a:bodyPr spcFirstLastPara="1" wrap="square" lIns="91425" tIns="91425" rIns="91425" bIns="91425" anchor="ctr" anchorCtr="0">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400" b="0" i="0" u="none" strike="noStrike" cap="none">
                <a:solidFill>
                  <a:schemeClr val="bg1"/>
                </a:solidFill>
                <a:latin typeface="Helvetica" pitchFamily="2" charset="0"/>
                <a:ea typeface="Arial"/>
                <a:cs typeface="Arial"/>
                <a:sym typeface="Arial"/>
              </a:defRPr>
            </a:lvl1pPr>
            <a:lvl2pPr marR="0" lvl="1"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smtClean="0">
                <a:ln>
                  <a:noFill/>
                </a:ln>
                <a:solidFill>
                  <a:schemeClr val="bg1"/>
                </a:solidFill>
                <a:effectLst/>
                <a:uLnTx/>
                <a:uFillTx/>
                <a:latin typeface="Helvetica" pitchFamily="2"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 sz="1400" b="0" i="0" u="none" strike="noStrike" kern="0" cap="none" spc="0" normalizeH="0" baseline="0" noProof="0" dirty="0">
              <a:ln>
                <a:noFill/>
              </a:ln>
              <a:solidFill>
                <a:schemeClr val="bg1"/>
              </a:solidFill>
              <a:effectLst/>
              <a:uLnTx/>
              <a:uFillTx/>
              <a:latin typeface="Helvetica" pitchFamily="2" charset="0"/>
              <a:cs typeface="Arial"/>
              <a:sym typeface="Arial"/>
            </a:endParaRPr>
          </a:p>
        </p:txBody>
      </p:sp>
      <p:sp>
        <p:nvSpPr>
          <p:cNvPr id="11" name="Content Placeholder 10">
            <a:extLst>
              <a:ext uri="{FF2B5EF4-FFF2-40B4-BE49-F238E27FC236}">
                <a16:creationId xmlns:a16="http://schemas.microsoft.com/office/drawing/2014/main" id="{0009C9CB-F1CA-3C9C-A794-B8638694869B}"/>
              </a:ext>
            </a:extLst>
          </p:cNvPr>
          <p:cNvSpPr>
            <a:spLocks noGrp="1"/>
          </p:cNvSpPr>
          <p:nvPr>
            <p:ph sz="quarter" idx="13"/>
          </p:nvPr>
        </p:nvSpPr>
        <p:spPr>
          <a:xfrm>
            <a:off x="3141220" y="152400"/>
            <a:ext cx="5036683" cy="4695998"/>
          </a:xfrm>
          <a:prstGeom prst="rect">
            <a:avLst/>
          </a:prstGeom>
        </p:spPr>
        <p:txBody>
          <a:bodyPr anchor="ctr"/>
          <a:lstStyle>
            <a:lvl1pPr marL="285750" indent="-285750">
              <a:buFont typeface="Arial" panose="020B0604020202020204" pitchFamily="34" charset="0"/>
              <a:buChar char="•"/>
              <a:defRPr sz="2000" b="0" i="0">
                <a:solidFill>
                  <a:schemeClr val="bg1"/>
                </a:solidFill>
                <a:highlight>
                  <a:srgbClr val="072B42"/>
                </a:highlight>
                <a:latin typeface="Helvetica" pitchFamily="2" charset="0"/>
              </a:defRPr>
            </a:lvl1pPr>
            <a:lvl2pPr>
              <a:defRPr>
                <a:solidFill>
                  <a:schemeClr val="bg1"/>
                </a:solidFill>
                <a:highlight>
                  <a:srgbClr val="072B42"/>
                </a:highlight>
              </a:defRPr>
            </a:lvl2pPr>
            <a:lvl3pPr>
              <a:defRPr>
                <a:solidFill>
                  <a:schemeClr val="bg1"/>
                </a:solidFill>
                <a:highlight>
                  <a:srgbClr val="072B42"/>
                </a:highlight>
              </a:defRPr>
            </a:lvl3pPr>
            <a:lvl4pPr>
              <a:defRPr>
                <a:solidFill>
                  <a:schemeClr val="bg1"/>
                </a:solidFill>
                <a:highlight>
                  <a:srgbClr val="072B42"/>
                </a:highlight>
              </a:defRPr>
            </a:lvl4pPr>
            <a:lvl5pPr>
              <a:defRPr>
                <a:solidFill>
                  <a:schemeClr val="bg1"/>
                </a:solidFill>
                <a:highlight>
                  <a:srgbClr val="072B42"/>
                </a:highlight>
              </a:defRPr>
            </a:lvl5pPr>
          </a:lstStyle>
          <a:p>
            <a:pPr lvl="0"/>
            <a:r>
              <a:rPr lang="en-US" dirty="0"/>
              <a:t>Click to edit Master text styles</a:t>
            </a:r>
          </a:p>
        </p:txBody>
      </p:sp>
      <p:sp>
        <p:nvSpPr>
          <p:cNvPr id="12" name="TextBox 11">
            <a:extLst>
              <a:ext uri="{FF2B5EF4-FFF2-40B4-BE49-F238E27FC236}">
                <a16:creationId xmlns:a16="http://schemas.microsoft.com/office/drawing/2014/main" id="{B1E8F523-E1A2-CBD9-19BC-9FC7FB6827E9}"/>
              </a:ext>
            </a:extLst>
          </p:cNvPr>
          <p:cNvSpPr txBox="1"/>
          <p:nvPr userDrawn="1"/>
        </p:nvSpPr>
        <p:spPr>
          <a:xfrm>
            <a:off x="2779254" y="4848398"/>
            <a:ext cx="6172504" cy="215444"/>
          </a:xfrm>
          <a:prstGeom prst="rect">
            <a:avLst/>
          </a:prstGeom>
          <a:noFill/>
        </p:spPr>
        <p:txBody>
          <a:bodyPr wrap="square" rtlCol="0">
            <a:spAutoFit/>
          </a:bodyPr>
          <a:lstStyle/>
          <a:p>
            <a:r>
              <a:rPr lang="en-US" sz="800" b="0" i="0" dirty="0">
                <a:solidFill>
                  <a:schemeClr val="bg1"/>
                </a:solidFill>
                <a:latin typeface="Helvetica" pitchFamily="2" charset="0"/>
              </a:rPr>
              <a:t>© 2024 by the President and Fellows of Harvard College. This work is licensed under CC BY-SA 4.0.</a:t>
            </a:r>
          </a:p>
        </p:txBody>
      </p:sp>
      <p:sp>
        <p:nvSpPr>
          <p:cNvPr id="14" name="Picture Placeholder 13">
            <a:extLst>
              <a:ext uri="{FF2B5EF4-FFF2-40B4-BE49-F238E27FC236}">
                <a16:creationId xmlns:a16="http://schemas.microsoft.com/office/drawing/2014/main" id="{21AA61FE-B961-F178-DB3B-E5F3B595E514}"/>
              </a:ext>
            </a:extLst>
          </p:cNvPr>
          <p:cNvSpPr>
            <a:spLocks noGrp="1"/>
          </p:cNvSpPr>
          <p:nvPr>
            <p:ph type="pic" sz="quarter" idx="14"/>
          </p:nvPr>
        </p:nvSpPr>
        <p:spPr>
          <a:xfrm>
            <a:off x="2642609" y="0"/>
            <a:ext cx="6501392" cy="5143500"/>
          </a:xfrm>
          <a:prstGeom prst="rect">
            <a:avLst/>
          </a:prstGeom>
        </p:spPr>
        <p:txBody>
          <a:bodyPr/>
          <a:lstStyle>
            <a:lvl1pPr>
              <a:defRPr b="0" i="0">
                <a:latin typeface="Helvetica" pitchFamily="2" charset="0"/>
              </a:defRPr>
            </a:lvl1pPr>
          </a:lstStyle>
          <a:p>
            <a:endParaRPr lang="en-US" dirty="0"/>
          </a:p>
        </p:txBody>
      </p:sp>
    </p:spTree>
    <p:extLst>
      <p:ext uri="{BB962C8B-B14F-4D97-AF65-F5344CB8AC3E}">
        <p14:creationId xmlns:p14="http://schemas.microsoft.com/office/powerpoint/2010/main" val="2442570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5" name="Google Shape;65;p14"/>
          <p:cNvPicPr preferRelativeResize="0"/>
          <p:nvPr/>
        </p:nvPicPr>
        <p:blipFill>
          <a:blip r:embed="rId26">
            <a:alphaModFix/>
          </a:blip>
          <a:stretch>
            <a:fillRect/>
          </a:stretch>
        </p:blipFill>
        <p:spPr>
          <a:xfrm>
            <a:off x="367699" y="4646400"/>
            <a:ext cx="1314633" cy="355025"/>
          </a:xfrm>
          <a:prstGeom prst="rect">
            <a:avLst/>
          </a:prstGeom>
          <a:noFill/>
          <a:ln>
            <a:noFill/>
          </a:ln>
        </p:spPr>
      </p:pic>
      <p:cxnSp>
        <p:nvCxnSpPr>
          <p:cNvPr id="9" name="Google Shape;68;p14"/>
          <p:cNvCxnSpPr/>
          <p:nvPr/>
        </p:nvCxnSpPr>
        <p:spPr>
          <a:xfrm rot="10800000" flipH="1">
            <a:off x="2004401" y="4823900"/>
            <a:ext cx="6381300" cy="1200"/>
          </a:xfrm>
          <a:prstGeom prst="straightConnector1">
            <a:avLst/>
          </a:prstGeom>
          <a:noFill/>
          <a:ln w="9525" cap="flat" cmpd="sng">
            <a:solidFill>
              <a:schemeClr val="dk2"/>
            </a:solidFill>
            <a:prstDash val="solid"/>
            <a:round/>
            <a:headEnd type="none" w="med" len="med"/>
            <a:tailEnd type="none" w="med" len="med"/>
          </a:ln>
        </p:spPr>
      </p:cxnSp>
      <p:sp>
        <p:nvSpPr>
          <p:cNvPr id="10" name="TextBox 9"/>
          <p:cNvSpPr txBox="1"/>
          <p:nvPr/>
        </p:nvSpPr>
        <p:spPr>
          <a:xfrm>
            <a:off x="2213197" y="4848398"/>
            <a:ext cx="6172504" cy="215444"/>
          </a:xfrm>
          <a:prstGeom prst="rect">
            <a:avLst/>
          </a:prstGeom>
          <a:noFill/>
        </p:spPr>
        <p:txBody>
          <a:bodyPr wrap="square" rtlCol="0">
            <a:spAutoFit/>
          </a:bodyPr>
          <a:lstStyle/>
          <a:p>
            <a:r>
              <a:rPr lang="en-US" sz="800" b="0" i="0" dirty="0">
                <a:latin typeface="Helvetica" pitchFamily="2" charset="0"/>
              </a:rPr>
              <a:t>© 2024 by the President and Fellows of Harvard College. This work is licensed under CC BY-SA 4.0.</a:t>
            </a:r>
          </a:p>
        </p:txBody>
      </p:sp>
      <p:sp>
        <p:nvSpPr>
          <p:cNvPr id="2" name="Google Shape;12;p2">
            <a:extLst>
              <a:ext uri="{FF2B5EF4-FFF2-40B4-BE49-F238E27FC236}">
                <a16:creationId xmlns:a16="http://schemas.microsoft.com/office/drawing/2014/main" id="{E91CF039-A730-88D1-5D59-C1EA725BA2FC}"/>
              </a:ext>
            </a:extLst>
          </p:cNvPr>
          <p:cNvSpPr txBox="1">
            <a:spLocks noGrp="1"/>
          </p:cNvSpPr>
          <p:nvPr>
            <p:ph type="sldNum" idx="4"/>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atin typeface="Helvetica" pitchFamily="2"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dirty="0"/>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48" r:id="rId14"/>
    <p:sldLayoutId id="2147483649" r:id="rId15"/>
    <p:sldLayoutId id="2147483651" r:id="rId16"/>
    <p:sldLayoutId id="2147483652" r:id="rId17"/>
    <p:sldLayoutId id="2147483653" r:id="rId18"/>
    <p:sldLayoutId id="2147483654" r:id="rId19"/>
    <p:sldLayoutId id="2147483655" r:id="rId20"/>
    <p:sldLayoutId id="2147483656" r:id="rId21"/>
    <p:sldLayoutId id="2147483657" r:id="rId22"/>
    <p:sldLayoutId id="2147483660" r:id="rId23"/>
    <p:sldLayoutId id="2147483674"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hyperlink" Target="https://www.youtube.com/watch?v=M6gK--TYjow"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hyperlink" Target="mailto:collaboratory@hks.Harvard.edu" TargetMode="Externa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4" name="Subtitle 3">
            <a:extLst>
              <a:ext uri="{FF2B5EF4-FFF2-40B4-BE49-F238E27FC236}">
                <a16:creationId xmlns:a16="http://schemas.microsoft.com/office/drawing/2014/main" id="{583F87E0-A17E-0C86-66F8-22BB59165809}"/>
              </a:ext>
            </a:extLst>
          </p:cNvPr>
          <p:cNvSpPr>
            <a:spLocks noGrp="1"/>
          </p:cNvSpPr>
          <p:nvPr>
            <p:ph type="subTitle" idx="1"/>
          </p:nvPr>
        </p:nvSpPr>
        <p:spPr/>
        <p:txBody>
          <a:bodyPr/>
          <a:lstStyle/>
          <a:p>
            <a:r>
              <a:rPr lang="en-US" sz="2600" dirty="0">
                <a:solidFill>
                  <a:schemeClr val="lt1"/>
                </a:solidFill>
                <a:latin typeface="Helvetica" pitchFamily="2" charset="0"/>
                <a:ea typeface="Roboto"/>
                <a:cs typeface="Roboto"/>
                <a:sym typeface="Roboto"/>
              </a:rPr>
              <a:t>Case Discussion</a:t>
            </a:r>
            <a:endParaRPr lang="en-US" sz="3000" dirty="0">
              <a:solidFill>
                <a:schemeClr val="dk2"/>
              </a:solidFill>
              <a:latin typeface="Helvetica" pitchFamily="2" charset="0"/>
              <a:ea typeface="Roboto"/>
              <a:cs typeface="Roboto"/>
              <a:sym typeface="Roboto"/>
            </a:endParaRPr>
          </a:p>
        </p:txBody>
      </p:sp>
      <p:sp>
        <p:nvSpPr>
          <p:cNvPr id="3" name="Title 2">
            <a:extLst>
              <a:ext uri="{FF2B5EF4-FFF2-40B4-BE49-F238E27FC236}">
                <a16:creationId xmlns:a16="http://schemas.microsoft.com/office/drawing/2014/main" id="{FD8917CA-32F2-B833-7521-A9A0A7840F7F}"/>
              </a:ext>
            </a:extLst>
          </p:cNvPr>
          <p:cNvSpPr>
            <a:spLocks noGrp="1"/>
          </p:cNvSpPr>
          <p:nvPr>
            <p:ph type="ctrTitle"/>
          </p:nvPr>
        </p:nvSpPr>
        <p:spPr/>
        <p:txBody>
          <a:bodyPr/>
          <a:lstStyle/>
          <a:p>
            <a:r>
              <a:rPr lang="en-US" sz="3600" dirty="0">
                <a:solidFill>
                  <a:schemeClr val="lt1"/>
                </a:solidFill>
                <a:latin typeface="Helvetica" pitchFamily="2" charset="0"/>
                <a:ea typeface="Roboto ExtraBold"/>
                <a:cs typeface="Roboto ExtraBold"/>
                <a:sym typeface="Roboto ExtraBold"/>
              </a:rPr>
              <a:t>Towards a New Climate Alliance: The Cartagena Dialogue</a:t>
            </a:r>
            <a:endParaRPr lang="en-US" dirty="0"/>
          </a:p>
        </p:txBody>
      </p:sp>
      <p:pic>
        <p:nvPicPr>
          <p:cNvPr id="54" name="Google Shape;54;p13"/>
          <p:cNvPicPr preferRelativeResize="0"/>
          <p:nvPr/>
        </p:nvPicPr>
        <p:blipFill>
          <a:blip r:embed="rId3">
            <a:alphaModFix/>
          </a:blip>
          <a:stretch>
            <a:fillRect/>
          </a:stretch>
        </p:blipFill>
        <p:spPr>
          <a:xfrm>
            <a:off x="153901" y="4533390"/>
            <a:ext cx="1733141" cy="468035"/>
          </a:xfrm>
          <a:prstGeom prst="rect">
            <a:avLst/>
          </a:prstGeom>
          <a:noFill/>
          <a:ln>
            <a:noFill/>
          </a:ln>
        </p:spPr>
      </p:pic>
      <p:sp>
        <p:nvSpPr>
          <p:cNvPr id="60" name="Google Shape;60;p13"/>
          <p:cNvSpPr txBox="1">
            <a:spLocks noGrp="1"/>
          </p:cNvSpPr>
          <p:nvPr>
            <p:ph type="sldNum" idx="12"/>
          </p:nvPr>
        </p:nvSpPr>
        <p:spPr>
          <a:prstGeom prst="rect">
            <a:avLst/>
          </a:prstGeom>
        </p:spPr>
        <p:txBody>
          <a:bodyPr spcFirstLastPara="1" wrap="square" lIns="91425" tIns="91425" rIns="91425" bIns="91425" anchor="ctr" anchorCtr="0">
            <a:normAutofit lnSpcReduction="10000"/>
          </a:bodyPr>
          <a:lstStyle/>
          <a:p>
            <a:pPr marL="0" lvl="0" indent="0" algn="r" rtl="0">
              <a:spcBef>
                <a:spcPts val="0"/>
              </a:spcBef>
              <a:spcAft>
                <a:spcPts val="0"/>
              </a:spcAft>
              <a:buNone/>
            </a:pPr>
            <a:fld id="{00000000-1234-1234-1234-123412341234}" type="slidenum">
              <a:rPr lang="en"/>
              <a:t>1</a:t>
            </a:fld>
            <a:endParaRPr dirty="0"/>
          </a:p>
        </p:txBody>
      </p:sp>
      <p:sp>
        <p:nvSpPr>
          <p:cNvPr id="2" name="Google Shape;108;p19">
            <a:extLst>
              <a:ext uri="{FF2B5EF4-FFF2-40B4-BE49-F238E27FC236}">
                <a16:creationId xmlns:a16="http://schemas.microsoft.com/office/drawing/2014/main" id="{944E0946-E3BB-3871-AFFE-4014BF3FA36F}"/>
              </a:ext>
            </a:extLst>
          </p:cNvPr>
          <p:cNvSpPr txBox="1"/>
          <p:nvPr/>
        </p:nvSpPr>
        <p:spPr>
          <a:xfrm>
            <a:off x="2232322" y="4533390"/>
            <a:ext cx="6733921" cy="307746"/>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 sz="800" dirty="0">
                <a:solidFill>
                  <a:schemeClr val="tx1"/>
                </a:solidFill>
                <a:latin typeface="Helvetica" pitchFamily="2" charset="0"/>
                <a:ea typeface="Roboto ExtraBold"/>
                <a:cs typeface="Roboto ExtraBold"/>
                <a:sym typeface="Roboto ExtraBold"/>
              </a:rPr>
              <a:t>Turn the Tide is a project hosted by the Negotiation and Conflict Resolution Collaboratory at Harvard Kennedy School’s CPL.</a:t>
            </a:r>
            <a:endParaRPr sz="800" dirty="0">
              <a:solidFill>
                <a:schemeClr val="tx1"/>
              </a:solidFill>
              <a:latin typeface="Helvetica" pitchFamily="2" charset="0"/>
              <a:ea typeface="Roboto ExtraBold"/>
              <a:cs typeface="Roboto ExtraBold"/>
              <a:sym typeface="Roboto Extra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B3FB1-0976-6DB9-4647-1766278998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82668F-CB0D-4675-660A-AB1540B69930}"/>
              </a:ext>
            </a:extLst>
          </p:cNvPr>
          <p:cNvSpPr>
            <a:spLocks noGrp="1"/>
          </p:cNvSpPr>
          <p:nvPr>
            <p:ph type="title"/>
          </p:nvPr>
        </p:nvSpPr>
        <p:spPr/>
        <p:txBody>
          <a:bodyPr>
            <a:normAutofit/>
          </a:bodyPr>
          <a:lstStyle/>
          <a:p>
            <a:r>
              <a:rPr lang="en-US" sz="2400" dirty="0">
                <a:solidFill>
                  <a:srgbClr val="1F4C6D"/>
                </a:solidFill>
                <a:latin typeface="Helvetica" pitchFamily="2" charset="0"/>
                <a:ea typeface="Roboto ExtraBold"/>
                <a:cs typeface="Roboto ExtraBold"/>
                <a:sym typeface="Roboto ExtraBold"/>
              </a:rPr>
              <a:t>Circling back</a:t>
            </a:r>
            <a:endParaRPr lang="en-US" dirty="0"/>
          </a:p>
        </p:txBody>
      </p:sp>
      <p:sp>
        <p:nvSpPr>
          <p:cNvPr id="3" name="Slide Number Placeholder 2">
            <a:extLst>
              <a:ext uri="{FF2B5EF4-FFF2-40B4-BE49-F238E27FC236}">
                <a16:creationId xmlns:a16="http://schemas.microsoft.com/office/drawing/2014/main" id="{3817050D-60ED-00DB-F19F-082CDE5CD2C4}"/>
              </a:ext>
            </a:extLst>
          </p:cNvPr>
          <p:cNvSpPr>
            <a:spLocks noGrp="1"/>
          </p:cNvSpPr>
          <p:nvPr>
            <p:ph type="sldNum" idx="12"/>
          </p:nvPr>
        </p:nvSpPr>
        <p:spPr/>
        <p:txBody>
          <a:bodyPr>
            <a:normAutofit lnSpcReduction="10000"/>
          </a:bodyPr>
          <a:lstStyle/>
          <a:p>
            <a:pPr marL="0" lvl="0" indent="0" algn="r" rtl="0">
              <a:spcBef>
                <a:spcPts val="0"/>
              </a:spcBef>
              <a:spcAft>
                <a:spcPts val="0"/>
              </a:spcAft>
              <a:buNone/>
            </a:pPr>
            <a:fld id="{00000000-1234-1234-1234-123412341234}" type="slidenum">
              <a:rPr lang="en" smtClean="0"/>
              <a:t>10</a:t>
            </a:fld>
            <a:endParaRPr lang="en" dirty="0"/>
          </a:p>
        </p:txBody>
      </p:sp>
      <p:sp>
        <p:nvSpPr>
          <p:cNvPr id="7" name="Text Placeholder 6">
            <a:extLst>
              <a:ext uri="{FF2B5EF4-FFF2-40B4-BE49-F238E27FC236}">
                <a16:creationId xmlns:a16="http://schemas.microsoft.com/office/drawing/2014/main" id="{ED374FBF-651F-A699-2EC0-DE80F9E1479D}"/>
              </a:ext>
            </a:extLst>
          </p:cNvPr>
          <p:cNvSpPr>
            <a:spLocks noGrp="1"/>
          </p:cNvSpPr>
          <p:nvPr>
            <p:ph type="body" sz="quarter" idx="13"/>
          </p:nvPr>
        </p:nvSpPr>
        <p:spPr/>
        <p:txBody>
          <a:bodyPr/>
          <a:lstStyle/>
          <a:p>
            <a:pPr marL="0" indent="0">
              <a:lnSpc>
                <a:spcPct val="100000"/>
              </a:lnSpc>
              <a:buNone/>
            </a:pPr>
            <a:r>
              <a:rPr lang="en-US" sz="1800" dirty="0"/>
              <a:t>Do the suggestions we developed actually serve the key goals of the group? How? What is our theory behind this? </a:t>
            </a:r>
          </a:p>
          <a:p>
            <a:pPr marL="0" indent="0">
              <a:lnSpc>
                <a:spcPct val="100000"/>
              </a:lnSpc>
              <a:buNone/>
            </a:pPr>
            <a:endParaRPr lang="en-US" sz="1800" dirty="0"/>
          </a:p>
          <a:p>
            <a:pPr marL="0" indent="0">
              <a:lnSpc>
                <a:spcPct val="100000"/>
              </a:lnSpc>
              <a:buNone/>
            </a:pPr>
            <a:r>
              <a:rPr lang="en-US" sz="1800" b="1" dirty="0"/>
              <a:t>Remember: the key goals are</a:t>
            </a:r>
          </a:p>
          <a:p>
            <a:pPr marL="742950" indent="-742950">
              <a:lnSpc>
                <a:spcPct val="100000"/>
              </a:lnSpc>
              <a:buAutoNum type="arabicParenR"/>
            </a:pPr>
            <a:r>
              <a:rPr lang="en-US" sz="1800" dirty="0"/>
              <a:t>Rebuild trust </a:t>
            </a:r>
          </a:p>
          <a:p>
            <a:pPr marL="742950" indent="-742950">
              <a:lnSpc>
                <a:spcPct val="100000"/>
              </a:lnSpc>
              <a:buAutoNum type="arabicParenR"/>
            </a:pPr>
            <a:r>
              <a:rPr lang="en-US" sz="1800" dirty="0"/>
              <a:t>Learn and understand interests, generate new options</a:t>
            </a:r>
          </a:p>
          <a:p>
            <a:pPr marL="742950" indent="-742950">
              <a:lnSpc>
                <a:spcPct val="100000"/>
              </a:lnSpc>
              <a:buAutoNum type="arabicParenR"/>
            </a:pPr>
            <a:r>
              <a:rPr lang="en-US" sz="1800" dirty="0"/>
              <a:t>Transfer ideas and proposals into the formal process</a:t>
            </a:r>
          </a:p>
          <a:p>
            <a:endParaRPr lang="en-US" dirty="0"/>
          </a:p>
        </p:txBody>
      </p:sp>
      <p:pic>
        <p:nvPicPr>
          <p:cNvPr id="5" name="Google Shape;155;p22">
            <a:extLst>
              <a:ext uri="{FF2B5EF4-FFF2-40B4-BE49-F238E27FC236}">
                <a16:creationId xmlns:a16="http://schemas.microsoft.com/office/drawing/2014/main" id="{DD5A8D35-1047-300F-0CE8-ADD0C5D5C0F0}"/>
              </a:ext>
            </a:extLst>
          </p:cNvPr>
          <p:cNvPicPr preferRelativeResize="0"/>
          <p:nvPr/>
        </p:nvPicPr>
        <p:blipFill>
          <a:blip r:embed="rId3">
            <a:alphaModFix/>
          </a:blip>
          <a:stretch>
            <a:fillRect/>
          </a:stretch>
        </p:blipFill>
        <p:spPr>
          <a:xfrm>
            <a:off x="367699" y="4646400"/>
            <a:ext cx="1314633" cy="355025"/>
          </a:xfrm>
          <a:prstGeom prst="rect">
            <a:avLst/>
          </a:prstGeom>
          <a:noFill/>
          <a:ln>
            <a:noFill/>
          </a:ln>
        </p:spPr>
      </p:pic>
      <p:cxnSp>
        <p:nvCxnSpPr>
          <p:cNvPr id="6" name="Google Shape;156;p22">
            <a:extLst>
              <a:ext uri="{FF2B5EF4-FFF2-40B4-BE49-F238E27FC236}">
                <a16:creationId xmlns:a16="http://schemas.microsoft.com/office/drawing/2014/main" id="{6419D87B-C1FA-7E0F-22B9-1E09D645C09C}"/>
              </a:ext>
            </a:extLst>
          </p:cNvPr>
          <p:cNvCxnSpPr/>
          <p:nvPr/>
        </p:nvCxnSpPr>
        <p:spPr>
          <a:xfrm rot="10800000" flipH="1">
            <a:off x="1886575" y="4823900"/>
            <a:ext cx="6381300" cy="1200"/>
          </a:xfrm>
          <a:prstGeom prst="straightConnector1">
            <a:avLst/>
          </a:prstGeom>
          <a:noFill/>
          <a:ln w="9525" cap="flat" cmpd="sng">
            <a:solidFill>
              <a:schemeClr val="dk2"/>
            </a:solidFill>
            <a:prstDash val="solid"/>
            <a:round/>
            <a:headEnd type="none" w="med" len="med"/>
            <a:tailEnd type="none" w="med" len="med"/>
          </a:ln>
        </p:spPr>
      </p:cxnSp>
      <p:sp>
        <p:nvSpPr>
          <p:cNvPr id="9" name="TextBox 8">
            <a:extLst>
              <a:ext uri="{FF2B5EF4-FFF2-40B4-BE49-F238E27FC236}">
                <a16:creationId xmlns:a16="http://schemas.microsoft.com/office/drawing/2014/main" id="{F4CA81DE-23DD-63AC-7E6F-03B462B53141}"/>
              </a:ext>
            </a:extLst>
          </p:cNvPr>
          <p:cNvSpPr txBox="1"/>
          <p:nvPr/>
        </p:nvSpPr>
        <p:spPr>
          <a:xfrm>
            <a:off x="2213197" y="4848398"/>
            <a:ext cx="6172504" cy="215444"/>
          </a:xfrm>
          <a:prstGeom prst="rect">
            <a:avLst/>
          </a:prstGeom>
          <a:noFill/>
        </p:spPr>
        <p:txBody>
          <a:bodyPr wrap="square" rtlCol="0">
            <a:spAutoFit/>
          </a:bodyPr>
          <a:lstStyle/>
          <a:p>
            <a:r>
              <a:rPr lang="en-US" sz="800" dirty="0">
                <a:latin typeface="Helvetica" pitchFamily="2" charset="0"/>
              </a:rPr>
              <a:t>© 2024 by the President and Fellows of Harvard College. This work is licensed under CC BY-SA 4.0.</a:t>
            </a:r>
          </a:p>
        </p:txBody>
      </p:sp>
    </p:spTree>
    <p:extLst>
      <p:ext uri="{BB962C8B-B14F-4D97-AF65-F5344CB8AC3E}">
        <p14:creationId xmlns:p14="http://schemas.microsoft.com/office/powerpoint/2010/main" val="16019816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C24D342-3745-91E2-2AEE-518030394FF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056A7A-6D93-52C7-F68A-70F1C347E9EB}"/>
              </a:ext>
            </a:extLst>
          </p:cNvPr>
          <p:cNvSpPr>
            <a:spLocks noGrp="1"/>
          </p:cNvSpPr>
          <p:nvPr>
            <p:ph type="sldNum" idx="12"/>
          </p:nvPr>
        </p:nvSpPr>
        <p:spPr/>
        <p:txBody>
          <a:bodyPr>
            <a:normAutofit lnSpcReduction="10000"/>
          </a:bodyPr>
          <a:lstStyle/>
          <a:p>
            <a:pPr marL="0" lvl="0" indent="0" algn="r" rtl="0">
              <a:spcBef>
                <a:spcPts val="0"/>
              </a:spcBef>
              <a:spcAft>
                <a:spcPts val="0"/>
              </a:spcAft>
              <a:buNone/>
            </a:pPr>
            <a:fld id="{00000000-1234-1234-1234-123412341234}" type="slidenum">
              <a:rPr lang="en" smtClean="0"/>
              <a:t>11</a:t>
            </a:fld>
            <a:endParaRPr lang="en" dirty="0"/>
          </a:p>
        </p:txBody>
      </p:sp>
      <p:sp>
        <p:nvSpPr>
          <p:cNvPr id="4" name="Google Shape;108;p19">
            <a:extLst>
              <a:ext uri="{FF2B5EF4-FFF2-40B4-BE49-F238E27FC236}">
                <a16:creationId xmlns:a16="http://schemas.microsoft.com/office/drawing/2014/main" id="{2A948140-88C7-7BD8-8329-2F778741989E}"/>
              </a:ext>
            </a:extLst>
          </p:cNvPr>
          <p:cNvSpPr txBox="1"/>
          <p:nvPr/>
        </p:nvSpPr>
        <p:spPr>
          <a:xfrm>
            <a:off x="521805" y="298508"/>
            <a:ext cx="6733921" cy="538579"/>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 sz="2300" dirty="0">
                <a:solidFill>
                  <a:srgbClr val="1F4C6D"/>
                </a:solidFill>
                <a:latin typeface="Helvetica" pitchFamily="2" charset="0"/>
                <a:ea typeface="Roboto ExtraBold"/>
                <a:cs typeface="Roboto ExtraBold"/>
                <a:sym typeface="Roboto ExtraBold"/>
              </a:rPr>
              <a:t>Note:</a:t>
            </a:r>
            <a:endParaRPr sz="2300" dirty="0">
              <a:solidFill>
                <a:srgbClr val="1F4C6D"/>
              </a:solidFill>
              <a:latin typeface="Helvetica" pitchFamily="2" charset="0"/>
              <a:ea typeface="Roboto ExtraBold"/>
              <a:cs typeface="Roboto ExtraBold"/>
              <a:sym typeface="Roboto ExtraBold"/>
            </a:endParaRPr>
          </a:p>
        </p:txBody>
      </p:sp>
      <p:pic>
        <p:nvPicPr>
          <p:cNvPr id="5" name="Google Shape;155;p22">
            <a:extLst>
              <a:ext uri="{FF2B5EF4-FFF2-40B4-BE49-F238E27FC236}">
                <a16:creationId xmlns:a16="http://schemas.microsoft.com/office/drawing/2014/main" id="{4D5492AA-C6DC-447D-982C-72C37B3913DC}"/>
              </a:ext>
            </a:extLst>
          </p:cNvPr>
          <p:cNvPicPr preferRelativeResize="0"/>
          <p:nvPr/>
        </p:nvPicPr>
        <p:blipFill>
          <a:blip r:embed="rId2">
            <a:alphaModFix/>
          </a:blip>
          <a:stretch>
            <a:fillRect/>
          </a:stretch>
        </p:blipFill>
        <p:spPr>
          <a:xfrm>
            <a:off x="367699" y="4646400"/>
            <a:ext cx="1314633" cy="355025"/>
          </a:xfrm>
          <a:prstGeom prst="rect">
            <a:avLst/>
          </a:prstGeom>
          <a:noFill/>
          <a:ln>
            <a:noFill/>
          </a:ln>
        </p:spPr>
      </p:pic>
      <p:cxnSp>
        <p:nvCxnSpPr>
          <p:cNvPr id="6" name="Google Shape;156;p22">
            <a:extLst>
              <a:ext uri="{FF2B5EF4-FFF2-40B4-BE49-F238E27FC236}">
                <a16:creationId xmlns:a16="http://schemas.microsoft.com/office/drawing/2014/main" id="{11F215E0-CFF2-0EAE-F8CA-302B466E489D}"/>
              </a:ext>
            </a:extLst>
          </p:cNvPr>
          <p:cNvCxnSpPr/>
          <p:nvPr/>
        </p:nvCxnSpPr>
        <p:spPr>
          <a:xfrm rot="10800000" flipH="1">
            <a:off x="1886575" y="4823900"/>
            <a:ext cx="6381300" cy="1200"/>
          </a:xfrm>
          <a:prstGeom prst="straightConnector1">
            <a:avLst/>
          </a:prstGeom>
          <a:noFill/>
          <a:ln w="9525" cap="flat" cmpd="sng">
            <a:solidFill>
              <a:schemeClr val="dk2"/>
            </a:solidFill>
            <a:prstDash val="solid"/>
            <a:round/>
            <a:headEnd type="none" w="med" len="med"/>
            <a:tailEnd type="none" w="med" len="med"/>
          </a:ln>
        </p:spPr>
      </p:cxnSp>
      <p:sp>
        <p:nvSpPr>
          <p:cNvPr id="8" name="Google Shape;108;p19">
            <a:extLst>
              <a:ext uri="{FF2B5EF4-FFF2-40B4-BE49-F238E27FC236}">
                <a16:creationId xmlns:a16="http://schemas.microsoft.com/office/drawing/2014/main" id="{5668D54A-10F6-1C59-E75E-58E86E9F633A}"/>
              </a:ext>
            </a:extLst>
          </p:cNvPr>
          <p:cNvSpPr txBox="1"/>
          <p:nvPr/>
        </p:nvSpPr>
        <p:spPr>
          <a:xfrm>
            <a:off x="394860" y="1123949"/>
            <a:ext cx="8354281" cy="369302"/>
          </a:xfrm>
          <a:prstGeom prst="rect">
            <a:avLst/>
          </a:prstGeom>
          <a:noFill/>
          <a:ln>
            <a:noFill/>
          </a:ln>
        </p:spPr>
        <p:txBody>
          <a:bodyPr spcFirstLastPara="1" wrap="square" lIns="91425" tIns="91425" rIns="91425" bIns="91425" anchor="t" anchorCtr="0">
            <a:spAutoFit/>
          </a:bodyPr>
          <a:lstStyle/>
          <a:p>
            <a:pPr algn="just"/>
            <a:r>
              <a:rPr lang="en-US" sz="1200" dirty="0">
                <a:latin typeface="Helvetica" pitchFamily="2" charset="0"/>
              </a:rPr>
              <a:t>The next discussion is optional and depends on the time allocated</a:t>
            </a:r>
          </a:p>
        </p:txBody>
      </p:sp>
      <p:sp>
        <p:nvSpPr>
          <p:cNvPr id="9" name="TextBox 8">
            <a:extLst>
              <a:ext uri="{FF2B5EF4-FFF2-40B4-BE49-F238E27FC236}">
                <a16:creationId xmlns:a16="http://schemas.microsoft.com/office/drawing/2014/main" id="{10F40CD0-1545-1C68-7D3F-8058B23F7A5F}"/>
              </a:ext>
            </a:extLst>
          </p:cNvPr>
          <p:cNvSpPr txBox="1"/>
          <p:nvPr/>
        </p:nvSpPr>
        <p:spPr>
          <a:xfrm>
            <a:off x="2213197" y="4848398"/>
            <a:ext cx="6172504" cy="215444"/>
          </a:xfrm>
          <a:prstGeom prst="rect">
            <a:avLst/>
          </a:prstGeom>
          <a:noFill/>
        </p:spPr>
        <p:txBody>
          <a:bodyPr wrap="square" rtlCol="0">
            <a:spAutoFit/>
          </a:bodyPr>
          <a:lstStyle/>
          <a:p>
            <a:r>
              <a:rPr lang="en-US" sz="800" dirty="0">
                <a:latin typeface="Helvetica" pitchFamily="2" charset="0"/>
              </a:rPr>
              <a:t>© 2024 by the President and Fellows of Harvard College. This work is licensed under CC BY-SA 4.0.</a:t>
            </a:r>
          </a:p>
        </p:txBody>
      </p:sp>
    </p:spTree>
    <p:extLst>
      <p:ext uri="{BB962C8B-B14F-4D97-AF65-F5344CB8AC3E}">
        <p14:creationId xmlns:p14="http://schemas.microsoft.com/office/powerpoint/2010/main" val="1056771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EFB35-1193-A6AD-CCFC-1C1EBE1395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133369-C24C-8DE1-C117-B6A6CAEEC721}"/>
              </a:ext>
            </a:extLst>
          </p:cNvPr>
          <p:cNvSpPr>
            <a:spLocks noGrp="1"/>
          </p:cNvSpPr>
          <p:nvPr>
            <p:ph type="title"/>
          </p:nvPr>
        </p:nvSpPr>
        <p:spPr/>
        <p:txBody>
          <a:bodyPr/>
          <a:lstStyle/>
          <a:p>
            <a:r>
              <a:rPr lang="en-US" b="1" dirty="0"/>
              <a:t>Discussion</a:t>
            </a:r>
          </a:p>
        </p:txBody>
      </p:sp>
      <p:sp>
        <p:nvSpPr>
          <p:cNvPr id="3" name="Slide Number Placeholder 2">
            <a:extLst>
              <a:ext uri="{FF2B5EF4-FFF2-40B4-BE49-F238E27FC236}">
                <a16:creationId xmlns:a16="http://schemas.microsoft.com/office/drawing/2014/main" id="{7EE071A1-A208-B2F9-552A-D2B91AF3E421}"/>
              </a:ext>
            </a:extLst>
          </p:cNvPr>
          <p:cNvSpPr>
            <a:spLocks noGrp="1"/>
          </p:cNvSpPr>
          <p:nvPr>
            <p:ph type="sldNum" idx="12"/>
          </p:nvPr>
        </p:nvSpPr>
        <p:spPr/>
        <p:txBody>
          <a:bodyPr>
            <a:normAutofit lnSpcReduction="10000"/>
          </a:bodyPr>
          <a:lstStyle/>
          <a:p>
            <a:pPr algn="r"/>
            <a:fld id="{00000000-1234-1234-1234-123412341234}" type="slidenum">
              <a:rPr lang="en" smtClean="0"/>
              <a:pPr algn="r"/>
              <a:t>12</a:t>
            </a:fld>
            <a:endParaRPr lang="en" dirty="0"/>
          </a:p>
        </p:txBody>
      </p:sp>
      <p:sp>
        <p:nvSpPr>
          <p:cNvPr id="4" name="Content Placeholder 3">
            <a:extLst>
              <a:ext uri="{FF2B5EF4-FFF2-40B4-BE49-F238E27FC236}">
                <a16:creationId xmlns:a16="http://schemas.microsoft.com/office/drawing/2014/main" id="{CDED298F-DAFB-0DFF-9DBB-CA2BEB10EBD5}"/>
              </a:ext>
            </a:extLst>
          </p:cNvPr>
          <p:cNvSpPr>
            <a:spLocks noGrp="1"/>
          </p:cNvSpPr>
          <p:nvPr>
            <p:ph sz="quarter" idx="13"/>
          </p:nvPr>
        </p:nvSpPr>
        <p:spPr/>
        <p:txBody>
          <a:bodyPr/>
          <a:lstStyle/>
          <a:p>
            <a:pPr marL="514350" indent="-514350">
              <a:lnSpc>
                <a:spcPct val="100000"/>
              </a:lnSpc>
              <a:spcAft>
                <a:spcPts val="1800"/>
              </a:spcAft>
              <a:buFont typeface="+mj-lt"/>
              <a:buAutoNum type="arabicPeriod" startAt="4"/>
            </a:pPr>
            <a:r>
              <a:rPr lang="en-US" sz="1600" dirty="0">
                <a:latin typeface="Helvetica" pitchFamily="2" charset="0"/>
              </a:rPr>
              <a:t>What should the ministers do? What should they agree on? What form should that agreement take?</a:t>
            </a:r>
          </a:p>
          <a:p>
            <a:pPr marL="514350" indent="-514350">
              <a:lnSpc>
                <a:spcPct val="100000"/>
              </a:lnSpc>
              <a:spcAft>
                <a:spcPts val="1800"/>
              </a:spcAft>
              <a:buFont typeface="+mj-lt"/>
              <a:buAutoNum type="arabicPeriod" startAt="4"/>
            </a:pPr>
            <a:r>
              <a:rPr lang="en-US" sz="1600" dirty="0">
                <a:latin typeface="Helvetica" pitchFamily="2" charset="0"/>
              </a:rPr>
              <a:t>What mandate would the ministers need to pass on to technical negotiators?</a:t>
            </a:r>
          </a:p>
        </p:txBody>
      </p:sp>
      <p:sp>
        <p:nvSpPr>
          <p:cNvPr id="5" name="Content Placeholder 3">
            <a:extLst>
              <a:ext uri="{FF2B5EF4-FFF2-40B4-BE49-F238E27FC236}">
                <a16:creationId xmlns:a16="http://schemas.microsoft.com/office/drawing/2014/main" id="{95FDBFC4-05CE-1175-D8FD-8B4CEF861C1D}"/>
              </a:ext>
            </a:extLst>
          </p:cNvPr>
          <p:cNvSpPr txBox="1">
            <a:spLocks/>
          </p:cNvSpPr>
          <p:nvPr/>
        </p:nvSpPr>
        <p:spPr>
          <a:xfrm>
            <a:off x="5408579" y="273132"/>
            <a:ext cx="3655234" cy="2133957"/>
          </a:xfrm>
          <a:prstGeom prst="rect">
            <a:avLst/>
          </a:prstGeom>
        </p:spPr>
        <p:txBody>
          <a:bodyPr anchor="ctr"/>
          <a:lstStyle>
            <a:defPPr marR="0" lvl="0" algn="l" rtl="0">
              <a:lnSpc>
                <a:spcPct val="100000"/>
              </a:lnSpc>
              <a:spcBef>
                <a:spcPts val="0"/>
              </a:spcBef>
              <a:spcAft>
                <a:spcPts val="0"/>
              </a:spcAft>
            </a:defPPr>
            <a:lvl1pPr marL="285750" marR="0" lvl="0" indent="-285750" algn="l" rtl="0">
              <a:lnSpc>
                <a:spcPct val="100000"/>
              </a:lnSpc>
              <a:spcBef>
                <a:spcPts val="0"/>
              </a:spcBef>
              <a:spcAft>
                <a:spcPts val="0"/>
              </a:spcAft>
              <a:buClr>
                <a:srgbClr val="000000"/>
              </a:buClr>
              <a:buFont typeface="Arial" panose="020B0604020202020204" pitchFamily="34" charset="0"/>
              <a:buChar char="•"/>
              <a:defRPr sz="2000" b="0" i="0" u="none" strike="noStrike" cap="none">
                <a:solidFill>
                  <a:srgbClr val="072B42"/>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bg1"/>
                </a:solidFill>
                <a:highlight>
                  <a:srgbClr val="072B42"/>
                </a:highlight>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bg1"/>
                </a:solidFill>
                <a:highlight>
                  <a:srgbClr val="072B42"/>
                </a:highlight>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bg1"/>
                </a:solidFill>
                <a:highlight>
                  <a:srgbClr val="072B42"/>
                </a:highlight>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bg1"/>
                </a:solidFill>
                <a:highlight>
                  <a:srgbClr val="072B42"/>
                </a:highlight>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14350" indent="-514350">
              <a:lnSpc>
                <a:spcPct val="100000"/>
              </a:lnSpc>
              <a:spcAft>
                <a:spcPts val="1800"/>
              </a:spcAft>
              <a:buFont typeface="+mj-lt"/>
              <a:buAutoNum type="arabicPeriod"/>
            </a:pPr>
            <a:r>
              <a:rPr lang="en-US" sz="1600" dirty="0">
                <a:latin typeface="Helvetica" pitchFamily="2" charset="0"/>
              </a:rPr>
              <a:t>For the first meeting, was it right to invite ministers?</a:t>
            </a:r>
          </a:p>
          <a:p>
            <a:pPr marL="514350" indent="-514350">
              <a:lnSpc>
                <a:spcPct val="100000"/>
              </a:lnSpc>
              <a:spcAft>
                <a:spcPts val="1800"/>
              </a:spcAft>
              <a:buFont typeface="+mj-lt"/>
              <a:buAutoNum type="arabicPeriod"/>
            </a:pPr>
            <a:r>
              <a:rPr lang="en-US" sz="1600" dirty="0">
                <a:latin typeface="Helvetica" pitchFamily="2" charset="0"/>
              </a:rPr>
              <a:t>How public and official should that first meeting be? </a:t>
            </a:r>
          </a:p>
          <a:p>
            <a:pPr marL="514350" indent="-514350">
              <a:lnSpc>
                <a:spcPct val="100000"/>
              </a:lnSpc>
              <a:spcAft>
                <a:spcPts val="1800"/>
              </a:spcAft>
              <a:buFont typeface="+mj-lt"/>
              <a:buAutoNum type="arabicPeriod"/>
            </a:pPr>
            <a:r>
              <a:rPr lang="en-US" sz="1600" dirty="0">
                <a:latin typeface="Helvetica" pitchFamily="2" charset="0"/>
              </a:rPr>
              <a:t>How would you think about the setting for the first meeting?</a:t>
            </a:r>
          </a:p>
        </p:txBody>
      </p:sp>
    </p:spTree>
    <p:extLst>
      <p:ext uri="{BB962C8B-B14F-4D97-AF65-F5344CB8AC3E}">
        <p14:creationId xmlns:p14="http://schemas.microsoft.com/office/powerpoint/2010/main" val="1625304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3">
          <a:extLst>
            <a:ext uri="{FF2B5EF4-FFF2-40B4-BE49-F238E27FC236}">
              <a16:creationId xmlns:a16="http://schemas.microsoft.com/office/drawing/2014/main" id="{1C4BAD78-E516-E305-454E-8C0F3D5A5D34}"/>
            </a:ext>
          </a:extLst>
        </p:cNvPr>
        <p:cNvGrpSpPr/>
        <p:nvPr/>
      </p:nvGrpSpPr>
      <p:grpSpPr>
        <a:xfrm>
          <a:off x="0" y="0"/>
          <a:ext cx="0" cy="0"/>
          <a:chOff x="0" y="0"/>
          <a:chExt cx="0" cy="0"/>
        </a:xfrm>
      </p:grpSpPr>
      <p:pic>
        <p:nvPicPr>
          <p:cNvPr id="74" name="Google Shape;74;p15">
            <a:extLst>
              <a:ext uri="{FF2B5EF4-FFF2-40B4-BE49-F238E27FC236}">
                <a16:creationId xmlns:a16="http://schemas.microsoft.com/office/drawing/2014/main" id="{817F1BF4-22BF-3993-7609-253AA61E4B47}"/>
              </a:ext>
            </a:extLst>
          </p:cNvPr>
          <p:cNvPicPr preferRelativeResize="0"/>
          <p:nvPr/>
        </p:nvPicPr>
        <p:blipFill rotWithShape="1">
          <a:blip r:embed="rId3">
            <a:alphaModFix/>
          </a:blip>
          <a:srcRect l="8291" r="8291"/>
          <a:stretch/>
        </p:blipFill>
        <p:spPr>
          <a:xfrm>
            <a:off x="0" y="0"/>
            <a:ext cx="9144003" cy="5143500"/>
          </a:xfrm>
          <a:prstGeom prst="rect">
            <a:avLst/>
          </a:prstGeom>
          <a:noFill/>
          <a:ln>
            <a:noFill/>
          </a:ln>
        </p:spPr>
      </p:pic>
      <p:sp>
        <p:nvSpPr>
          <p:cNvPr id="75" name="Google Shape;75;p15">
            <a:extLst>
              <a:ext uri="{FF2B5EF4-FFF2-40B4-BE49-F238E27FC236}">
                <a16:creationId xmlns:a16="http://schemas.microsoft.com/office/drawing/2014/main" id="{6E9A9772-F21E-B3A5-14DC-8195E9BCD8F3}"/>
              </a:ext>
            </a:extLst>
          </p:cNvPr>
          <p:cNvSpPr txBox="1"/>
          <p:nvPr/>
        </p:nvSpPr>
        <p:spPr>
          <a:xfrm>
            <a:off x="1479275" y="1986900"/>
            <a:ext cx="6185400" cy="61552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800" dirty="0">
                <a:solidFill>
                  <a:schemeClr val="lt1"/>
                </a:solidFill>
                <a:latin typeface="Helvetica" pitchFamily="2" charset="0"/>
                <a:ea typeface="Roboto ExtraBold"/>
                <a:sym typeface="Roboto ExtraBold"/>
              </a:rPr>
              <a:t>What they actually did</a:t>
            </a:r>
            <a:endParaRPr sz="3200" dirty="0">
              <a:solidFill>
                <a:schemeClr val="dk2"/>
              </a:solidFill>
              <a:latin typeface="Helvetica" pitchFamily="2" charset="0"/>
            </a:endParaRPr>
          </a:p>
        </p:txBody>
      </p:sp>
    </p:spTree>
    <p:extLst>
      <p:ext uri="{BB962C8B-B14F-4D97-AF65-F5344CB8AC3E}">
        <p14:creationId xmlns:p14="http://schemas.microsoft.com/office/powerpoint/2010/main" val="1436039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D98D716-9D44-7087-3CF0-EE822BEF975C}"/>
              </a:ext>
            </a:extLst>
          </p:cNvPr>
          <p:cNvSpPr>
            <a:spLocks noGrp="1"/>
          </p:cNvSpPr>
          <p:nvPr>
            <p:ph type="body" sz="quarter" idx="13"/>
          </p:nvPr>
        </p:nvSpPr>
        <p:spPr>
          <a:xfrm>
            <a:off x="521805" y="887326"/>
            <a:ext cx="8451360" cy="3416077"/>
          </a:xfrm>
        </p:spPr>
        <p:txBody>
          <a:bodyPr anchor="ctr">
            <a:normAutofit/>
          </a:bodyPr>
          <a:lstStyle/>
          <a:p>
            <a:pPr>
              <a:lnSpc>
                <a:spcPct val="115000"/>
              </a:lnSpc>
              <a:spcAft>
                <a:spcPts val="225"/>
              </a:spcAft>
            </a:pPr>
            <a:r>
              <a:rPr lang="en-US" sz="1800" b="1" dirty="0">
                <a:ea typeface="Times New Roman" panose="02020603050405020304" pitchFamily="18" charset="0"/>
              </a:rPr>
              <a:t>Invitations: concentric circles</a:t>
            </a:r>
          </a:p>
          <a:p>
            <a:pPr lvl="1">
              <a:lnSpc>
                <a:spcPct val="115000"/>
              </a:lnSpc>
              <a:spcAft>
                <a:spcPts val="225"/>
              </a:spcAft>
            </a:pPr>
            <a:r>
              <a:rPr lang="en-US" sz="1800" dirty="0">
                <a:ea typeface="Times New Roman" panose="02020603050405020304" pitchFamily="18" charset="0"/>
                <a:cs typeface="Adobe Devanagari" panose="02040503050201020203" pitchFamily="18" charset="0"/>
              </a:rPr>
              <a:t>Who do we like and trust?</a:t>
            </a:r>
          </a:p>
          <a:p>
            <a:pPr lvl="1">
              <a:lnSpc>
                <a:spcPct val="115000"/>
              </a:lnSpc>
              <a:spcAft>
                <a:spcPts val="225"/>
              </a:spcAft>
            </a:pPr>
            <a:r>
              <a:rPr lang="en-US" sz="1800" dirty="0">
                <a:ea typeface="Times New Roman" panose="02020603050405020304" pitchFamily="18" charset="0"/>
                <a:cs typeface="Adobe Devanagari" panose="02040503050201020203" pitchFamily="18" charset="0"/>
              </a:rPr>
              <a:t>How do we ensure balanced representation whilst ensuring that goals are aligned?</a:t>
            </a:r>
          </a:p>
          <a:p>
            <a:pPr marL="342900" lvl="1" indent="0">
              <a:lnSpc>
                <a:spcPct val="115000"/>
              </a:lnSpc>
              <a:spcAft>
                <a:spcPts val="225"/>
              </a:spcAft>
              <a:buNone/>
            </a:pPr>
            <a:endParaRPr lang="en-US" sz="1800" b="1" dirty="0">
              <a:ea typeface="Times New Roman" panose="02020603050405020304" pitchFamily="18" charset="0"/>
            </a:endParaRPr>
          </a:p>
          <a:p>
            <a:pPr marL="12700" lvl="1" indent="0">
              <a:lnSpc>
                <a:spcPct val="115000"/>
              </a:lnSpc>
              <a:spcAft>
                <a:spcPts val="225"/>
              </a:spcAft>
              <a:buNone/>
            </a:pPr>
            <a:r>
              <a:rPr lang="en-US" sz="1800" b="1" dirty="0">
                <a:ea typeface="Times New Roman" panose="02020603050405020304" pitchFamily="18" charset="0"/>
              </a:rPr>
              <a:t>How to invite ministers?</a:t>
            </a:r>
          </a:p>
          <a:p>
            <a:pPr lvl="1">
              <a:lnSpc>
                <a:spcPct val="115000"/>
              </a:lnSpc>
              <a:spcAft>
                <a:spcPts val="225"/>
              </a:spcAft>
            </a:pPr>
            <a:r>
              <a:rPr lang="en-US" sz="1800" dirty="0">
                <a:ea typeface="Times New Roman" panose="02020603050405020304" pitchFamily="18" charset="0"/>
                <a:cs typeface="Adobe Devanagari" panose="02040503050201020203" pitchFamily="18" charset="0"/>
              </a:rPr>
              <a:t>Individual </a:t>
            </a:r>
            <a:r>
              <a:rPr lang="en-US" sz="1800" dirty="0" err="1">
                <a:ea typeface="Times New Roman" panose="02020603050405020304" pitchFamily="18" charset="0"/>
                <a:cs typeface="Adobe Devanagari" panose="02040503050201020203" pitchFamily="18" charset="0"/>
              </a:rPr>
              <a:t>reachout</a:t>
            </a:r>
            <a:r>
              <a:rPr lang="en-US" sz="1800" dirty="0">
                <a:ea typeface="Times New Roman" panose="02020603050405020304" pitchFamily="18" charset="0"/>
                <a:cs typeface="Adobe Devanagari" panose="02040503050201020203" pitchFamily="18" charset="0"/>
              </a:rPr>
              <a:t> to technical negotiators to explain purpose</a:t>
            </a:r>
          </a:p>
          <a:p>
            <a:pPr lvl="1">
              <a:lnSpc>
                <a:spcPct val="115000"/>
              </a:lnSpc>
              <a:spcAft>
                <a:spcPts val="225"/>
              </a:spcAft>
            </a:pPr>
            <a:r>
              <a:rPr lang="en-US" sz="1800" dirty="0">
                <a:ea typeface="Times New Roman" panose="02020603050405020304" pitchFamily="18" charset="0"/>
                <a:cs typeface="Adobe Devanagari" panose="02040503050201020203" pitchFamily="18" charset="0"/>
              </a:rPr>
              <a:t>Very vague invite</a:t>
            </a:r>
          </a:p>
          <a:p>
            <a:pPr lvl="1">
              <a:lnSpc>
                <a:spcPct val="115000"/>
              </a:lnSpc>
              <a:spcAft>
                <a:spcPts val="225"/>
              </a:spcAft>
            </a:pPr>
            <a:r>
              <a:rPr lang="en-US" sz="1800" dirty="0">
                <a:ea typeface="Times New Roman" panose="02020603050405020304" pitchFamily="18" charset="0"/>
                <a:cs typeface="Adobe Devanagari" panose="02040503050201020203" pitchFamily="18" charset="0"/>
              </a:rPr>
              <a:t>Promise of absolute secrecy of participation</a:t>
            </a:r>
          </a:p>
        </p:txBody>
      </p:sp>
      <p:sp>
        <p:nvSpPr>
          <p:cNvPr id="8" name="Google Shape;108;p19">
            <a:extLst>
              <a:ext uri="{FF2B5EF4-FFF2-40B4-BE49-F238E27FC236}">
                <a16:creationId xmlns:a16="http://schemas.microsoft.com/office/drawing/2014/main" id="{28CD2F9F-878D-2C95-4F17-0E09F3D4B06E}"/>
              </a:ext>
            </a:extLst>
          </p:cNvPr>
          <p:cNvSpPr txBox="1"/>
          <p:nvPr/>
        </p:nvSpPr>
        <p:spPr>
          <a:xfrm>
            <a:off x="521805" y="298508"/>
            <a:ext cx="6733921" cy="538579"/>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 sz="2300" dirty="0">
                <a:solidFill>
                  <a:srgbClr val="1F4C6D"/>
                </a:solidFill>
                <a:latin typeface="Helvetica" pitchFamily="2" charset="0"/>
                <a:ea typeface="Roboto ExtraBold"/>
                <a:cs typeface="Roboto ExtraBold"/>
                <a:sym typeface="Roboto ExtraBold"/>
              </a:rPr>
              <a:t>How they thought about “The Meeting”</a:t>
            </a:r>
            <a:endParaRPr sz="2300" dirty="0">
              <a:solidFill>
                <a:srgbClr val="1F4C6D"/>
              </a:solidFill>
              <a:latin typeface="Helvetica" pitchFamily="2" charset="0"/>
              <a:ea typeface="Roboto ExtraBold"/>
              <a:cs typeface="Roboto ExtraBold"/>
              <a:sym typeface="Roboto ExtraBold"/>
            </a:endParaRPr>
          </a:p>
        </p:txBody>
      </p:sp>
    </p:spTree>
    <p:extLst>
      <p:ext uri="{BB962C8B-B14F-4D97-AF65-F5344CB8AC3E}">
        <p14:creationId xmlns:p14="http://schemas.microsoft.com/office/powerpoint/2010/main" val="255898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9060D-EED0-A3B4-13B2-E539C8D8495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C341AC3-9E4F-CCB2-BB43-7D58A6730CBD}"/>
              </a:ext>
            </a:extLst>
          </p:cNvPr>
          <p:cNvSpPr>
            <a:spLocks noGrp="1"/>
          </p:cNvSpPr>
          <p:nvPr>
            <p:ph type="body" sz="quarter" idx="13"/>
          </p:nvPr>
        </p:nvSpPr>
        <p:spPr>
          <a:xfrm>
            <a:off x="521805" y="887326"/>
            <a:ext cx="8451360" cy="3416077"/>
          </a:xfrm>
        </p:spPr>
        <p:txBody>
          <a:bodyPr anchor="ctr">
            <a:normAutofit/>
          </a:bodyPr>
          <a:lstStyle/>
          <a:p>
            <a:pPr>
              <a:lnSpc>
                <a:spcPct val="115000"/>
              </a:lnSpc>
              <a:spcAft>
                <a:spcPts val="225"/>
              </a:spcAft>
            </a:pPr>
            <a:r>
              <a:rPr lang="en-US" sz="1800" b="1" dirty="0">
                <a:ea typeface="Times New Roman" panose="02020603050405020304" pitchFamily="18" charset="0"/>
              </a:rPr>
              <a:t>Purpose</a:t>
            </a:r>
          </a:p>
          <a:p>
            <a:pPr lvl="1">
              <a:lnSpc>
                <a:spcPct val="115000"/>
              </a:lnSpc>
              <a:spcAft>
                <a:spcPts val="225"/>
              </a:spcAft>
            </a:pPr>
            <a:r>
              <a:rPr lang="en-US" sz="1800" dirty="0">
                <a:ea typeface="Times New Roman" panose="02020603050405020304" pitchFamily="18" charset="0"/>
                <a:cs typeface="Adobe Devanagari" panose="02040503050201020203" pitchFamily="18" charset="0"/>
              </a:rPr>
              <a:t>Build community of trust and openness </a:t>
            </a:r>
          </a:p>
          <a:p>
            <a:pPr lvl="1">
              <a:lnSpc>
                <a:spcPct val="115000"/>
              </a:lnSpc>
              <a:spcAft>
                <a:spcPts val="225"/>
              </a:spcAft>
            </a:pPr>
            <a:r>
              <a:rPr lang="en-US" sz="1800" dirty="0">
                <a:ea typeface="Times New Roman" panose="02020603050405020304" pitchFamily="18" charset="0"/>
                <a:cs typeface="Adobe Devanagari" panose="02040503050201020203" pitchFamily="18" charset="0"/>
              </a:rPr>
              <a:t>Get agreement on core principles</a:t>
            </a:r>
            <a:br>
              <a:rPr lang="en-US" sz="1800" dirty="0">
                <a:ea typeface="Times New Roman" panose="02020603050405020304" pitchFamily="18" charset="0"/>
                <a:cs typeface="Adobe Devanagari" panose="02040503050201020203" pitchFamily="18" charset="0"/>
              </a:rPr>
            </a:br>
            <a:r>
              <a:rPr lang="en-US" sz="1800" dirty="0">
                <a:ea typeface="Times New Roman" panose="02020603050405020304" pitchFamily="18" charset="0"/>
                <a:cs typeface="Adobe Devanagari" panose="02040503050201020203" pitchFamily="18" charset="0"/>
              </a:rPr>
              <a:t>Andrea Guerrero Garcia: “</a:t>
            </a:r>
            <a:r>
              <a:rPr lang="en-US" sz="1800" i="1" dirty="0">
                <a:ea typeface="Times New Roman" panose="02020603050405020304" pitchFamily="18" charset="0"/>
                <a:cs typeface="Adobe Devanagari" panose="02040503050201020203" pitchFamily="18" charset="0"/>
              </a:rPr>
              <a:t>To me, the first was more important than the latter, people had been shattered by Copenhagen and were wondering whether the process can get anything done. More than anything, we wanted them to leave with hope</a:t>
            </a:r>
            <a:r>
              <a:rPr lang="en-US" sz="1800" dirty="0">
                <a:ea typeface="Times New Roman" panose="02020603050405020304" pitchFamily="18" charset="0"/>
                <a:cs typeface="Adobe Devanagari" panose="02040503050201020203" pitchFamily="18" charset="0"/>
              </a:rPr>
              <a:t>.”</a:t>
            </a:r>
          </a:p>
          <a:p>
            <a:pPr marL="342900" lvl="1" indent="0">
              <a:lnSpc>
                <a:spcPct val="115000"/>
              </a:lnSpc>
              <a:spcAft>
                <a:spcPts val="225"/>
              </a:spcAft>
              <a:buNone/>
            </a:pPr>
            <a:endParaRPr lang="en-US" sz="1800" b="1" dirty="0">
              <a:ea typeface="Times New Roman" panose="02020603050405020304" pitchFamily="18" charset="0"/>
            </a:endParaRPr>
          </a:p>
          <a:p>
            <a:pPr marL="12700" lvl="1" indent="0">
              <a:lnSpc>
                <a:spcPct val="115000"/>
              </a:lnSpc>
              <a:spcAft>
                <a:spcPts val="225"/>
              </a:spcAft>
              <a:buNone/>
            </a:pPr>
            <a:r>
              <a:rPr lang="en-US" sz="1800" b="1" dirty="0">
                <a:ea typeface="Times New Roman" panose="02020603050405020304" pitchFamily="18" charset="0"/>
              </a:rPr>
              <a:t>Desired outcome</a:t>
            </a:r>
          </a:p>
          <a:p>
            <a:pPr lvl="1">
              <a:lnSpc>
                <a:spcPct val="115000"/>
              </a:lnSpc>
              <a:spcAft>
                <a:spcPts val="225"/>
              </a:spcAft>
            </a:pPr>
            <a:r>
              <a:rPr lang="en-US" sz="1800" dirty="0">
                <a:ea typeface="Times New Roman" panose="02020603050405020304" pitchFamily="18" charset="0"/>
                <a:cs typeface="Adobe Devanagari" panose="02040503050201020203" pitchFamily="18" charset="0"/>
              </a:rPr>
              <a:t>Broad mandate to continue work with least possible restrictions</a:t>
            </a:r>
          </a:p>
        </p:txBody>
      </p:sp>
      <p:sp>
        <p:nvSpPr>
          <p:cNvPr id="8" name="Google Shape;108;p19">
            <a:extLst>
              <a:ext uri="{FF2B5EF4-FFF2-40B4-BE49-F238E27FC236}">
                <a16:creationId xmlns:a16="http://schemas.microsoft.com/office/drawing/2014/main" id="{26E7F22C-3948-5D7D-FBCC-E0C3F4967E6A}"/>
              </a:ext>
            </a:extLst>
          </p:cNvPr>
          <p:cNvSpPr txBox="1"/>
          <p:nvPr/>
        </p:nvSpPr>
        <p:spPr>
          <a:xfrm>
            <a:off x="521805" y="298508"/>
            <a:ext cx="6733921" cy="538579"/>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 sz="2300" dirty="0">
                <a:solidFill>
                  <a:srgbClr val="1F4C6D"/>
                </a:solidFill>
                <a:latin typeface="Helvetica" pitchFamily="2" charset="0"/>
                <a:ea typeface="Roboto ExtraBold"/>
                <a:cs typeface="Roboto ExtraBold"/>
                <a:sym typeface="Roboto ExtraBold"/>
              </a:rPr>
              <a:t>How they thought about “The Meeting”</a:t>
            </a:r>
            <a:endParaRPr sz="2300" dirty="0">
              <a:solidFill>
                <a:srgbClr val="1F4C6D"/>
              </a:solidFill>
              <a:latin typeface="Helvetica" pitchFamily="2" charset="0"/>
              <a:ea typeface="Roboto ExtraBold"/>
              <a:cs typeface="Roboto ExtraBold"/>
              <a:sym typeface="Roboto ExtraBold"/>
            </a:endParaRPr>
          </a:p>
        </p:txBody>
      </p:sp>
    </p:spTree>
    <p:extLst>
      <p:ext uri="{BB962C8B-B14F-4D97-AF65-F5344CB8AC3E}">
        <p14:creationId xmlns:p14="http://schemas.microsoft.com/office/powerpoint/2010/main" val="2512727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87007-BA81-269D-E7B6-19F652B1A1FE}"/>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C831635-C16B-D9F4-92EF-F62D9C888755}"/>
              </a:ext>
            </a:extLst>
          </p:cNvPr>
          <p:cNvSpPr>
            <a:spLocks noGrp="1"/>
          </p:cNvSpPr>
          <p:nvPr>
            <p:ph type="body" sz="quarter" idx="13"/>
          </p:nvPr>
        </p:nvSpPr>
        <p:spPr>
          <a:xfrm>
            <a:off x="521805" y="887326"/>
            <a:ext cx="8451360" cy="3416077"/>
          </a:xfrm>
        </p:spPr>
        <p:txBody>
          <a:bodyPr anchor="ctr">
            <a:normAutofit/>
          </a:bodyPr>
          <a:lstStyle/>
          <a:p>
            <a:pPr>
              <a:lnSpc>
                <a:spcPct val="115000"/>
              </a:lnSpc>
              <a:spcAft>
                <a:spcPts val="225"/>
              </a:spcAft>
            </a:pPr>
            <a:r>
              <a:rPr lang="en-US" sz="1800" b="1" dirty="0">
                <a:ea typeface="Times New Roman" panose="02020603050405020304" pitchFamily="18" charset="0"/>
              </a:rPr>
              <a:t>Setting</a:t>
            </a:r>
          </a:p>
          <a:p>
            <a:pPr lvl="1">
              <a:lnSpc>
                <a:spcPct val="115000"/>
              </a:lnSpc>
              <a:spcAft>
                <a:spcPts val="225"/>
              </a:spcAft>
            </a:pPr>
            <a:r>
              <a:rPr lang="en-US" sz="1800" dirty="0">
                <a:ea typeface="Times New Roman" panose="02020603050405020304" pitchFamily="18" charset="0"/>
                <a:cs typeface="Adobe Devanagari" panose="02040503050201020203" pitchFamily="18" charset="0"/>
              </a:rPr>
              <a:t>Espouse same norms and atmosphere as the meeting in Copenhagen</a:t>
            </a:r>
          </a:p>
          <a:p>
            <a:pPr lvl="1">
              <a:lnSpc>
                <a:spcPct val="115000"/>
              </a:lnSpc>
              <a:spcAft>
                <a:spcPts val="225"/>
              </a:spcAft>
            </a:pPr>
            <a:r>
              <a:rPr lang="en-US" sz="1800" dirty="0">
                <a:ea typeface="Times New Roman" panose="02020603050405020304" pitchFamily="18" charset="0"/>
                <a:cs typeface="Adobe Devanagari" panose="02040503050201020203" pitchFamily="18" charset="0"/>
              </a:rPr>
              <a:t>Enormous energy on making people feel comfortable and “human” (E.g., informal dinners, dancing, traditional wear to establish trust and openness)</a:t>
            </a:r>
          </a:p>
          <a:p>
            <a:pPr marL="342900" lvl="1" indent="0">
              <a:lnSpc>
                <a:spcPct val="115000"/>
              </a:lnSpc>
              <a:spcAft>
                <a:spcPts val="225"/>
              </a:spcAft>
              <a:buNone/>
            </a:pPr>
            <a:endParaRPr lang="en-US" sz="1800" b="1" dirty="0">
              <a:ea typeface="Times New Roman" panose="02020603050405020304" pitchFamily="18" charset="0"/>
            </a:endParaRPr>
          </a:p>
          <a:p>
            <a:pPr marL="12700" lvl="1" indent="0">
              <a:lnSpc>
                <a:spcPct val="115000"/>
              </a:lnSpc>
              <a:spcAft>
                <a:spcPts val="225"/>
              </a:spcAft>
              <a:buNone/>
            </a:pPr>
            <a:r>
              <a:rPr lang="en-US" sz="1800" b="1" dirty="0">
                <a:ea typeface="Times New Roman" panose="02020603050405020304" pitchFamily="18" charset="0"/>
              </a:rPr>
              <a:t>Content of discussions</a:t>
            </a:r>
          </a:p>
          <a:p>
            <a:pPr lvl="1">
              <a:lnSpc>
                <a:spcPct val="115000"/>
              </a:lnSpc>
              <a:spcAft>
                <a:spcPts val="225"/>
              </a:spcAft>
            </a:pPr>
            <a:r>
              <a:rPr lang="en-US" sz="1800" dirty="0">
                <a:ea typeface="Times New Roman" panose="02020603050405020304" pitchFamily="18" charset="0"/>
                <a:cs typeface="Adobe Devanagari" panose="02040503050201020203" pitchFamily="18" charset="0"/>
              </a:rPr>
              <a:t>High-level substance; no discussion on process.</a:t>
            </a:r>
          </a:p>
          <a:p>
            <a:pPr lvl="1">
              <a:lnSpc>
                <a:spcPct val="115000"/>
              </a:lnSpc>
              <a:spcAft>
                <a:spcPts val="225"/>
              </a:spcAft>
            </a:pPr>
            <a:r>
              <a:rPr lang="en-US" sz="1800" dirty="0">
                <a:ea typeface="Times New Roman" panose="02020603050405020304" pitchFamily="18" charset="0"/>
                <a:cs typeface="Adobe Devanagari" panose="02040503050201020203" pitchFamily="18" charset="0"/>
              </a:rPr>
              <a:t>Learning from each other about constraints and priorities.</a:t>
            </a:r>
          </a:p>
        </p:txBody>
      </p:sp>
      <p:sp>
        <p:nvSpPr>
          <p:cNvPr id="8" name="Google Shape;108;p19">
            <a:extLst>
              <a:ext uri="{FF2B5EF4-FFF2-40B4-BE49-F238E27FC236}">
                <a16:creationId xmlns:a16="http://schemas.microsoft.com/office/drawing/2014/main" id="{C0BD5BF3-B6D2-327E-6344-0B600BB43459}"/>
              </a:ext>
            </a:extLst>
          </p:cNvPr>
          <p:cNvSpPr txBox="1"/>
          <p:nvPr/>
        </p:nvSpPr>
        <p:spPr>
          <a:xfrm>
            <a:off x="521805" y="298508"/>
            <a:ext cx="6733921" cy="538579"/>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 sz="2300" dirty="0">
                <a:solidFill>
                  <a:srgbClr val="1F4C6D"/>
                </a:solidFill>
                <a:latin typeface="Helvetica" pitchFamily="2" charset="0"/>
                <a:ea typeface="Roboto ExtraBold"/>
                <a:cs typeface="Roboto ExtraBold"/>
                <a:sym typeface="Roboto ExtraBold"/>
              </a:rPr>
              <a:t>How they thought about “The Meeting”</a:t>
            </a:r>
            <a:endParaRPr sz="2300" dirty="0">
              <a:solidFill>
                <a:srgbClr val="1F4C6D"/>
              </a:solidFill>
              <a:latin typeface="Helvetica" pitchFamily="2" charset="0"/>
              <a:ea typeface="Roboto ExtraBold"/>
              <a:cs typeface="Roboto ExtraBold"/>
              <a:sym typeface="Roboto ExtraBold"/>
            </a:endParaRPr>
          </a:p>
        </p:txBody>
      </p:sp>
    </p:spTree>
    <p:extLst>
      <p:ext uri="{BB962C8B-B14F-4D97-AF65-F5344CB8AC3E}">
        <p14:creationId xmlns:p14="http://schemas.microsoft.com/office/powerpoint/2010/main" val="1745309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75D6E-2DEA-CD03-F98C-0CA4D0959CA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C5D4F5D-E21D-EB0D-E854-9D904B6A3F02}"/>
              </a:ext>
            </a:extLst>
          </p:cNvPr>
          <p:cNvSpPr>
            <a:spLocks noGrp="1"/>
          </p:cNvSpPr>
          <p:nvPr>
            <p:ph type="body" sz="quarter" idx="13"/>
          </p:nvPr>
        </p:nvSpPr>
        <p:spPr>
          <a:xfrm>
            <a:off x="521805" y="887326"/>
            <a:ext cx="8451360" cy="3416077"/>
          </a:xfrm>
        </p:spPr>
        <p:txBody>
          <a:bodyPr anchor="ctr">
            <a:normAutofit/>
          </a:bodyPr>
          <a:lstStyle/>
          <a:p>
            <a:pPr>
              <a:lnSpc>
                <a:spcPct val="115000"/>
              </a:lnSpc>
              <a:spcAft>
                <a:spcPts val="225"/>
              </a:spcAft>
            </a:pPr>
            <a:r>
              <a:rPr lang="en-US" sz="1800" dirty="0"/>
              <a:t>No concrete follow-up or next steps, other than a mandate for teams to continue to work together. </a:t>
            </a:r>
            <a:br>
              <a:rPr lang="en-US" sz="1800" dirty="0"/>
            </a:br>
            <a:br>
              <a:rPr lang="en-US" sz="1800" dirty="0"/>
            </a:br>
            <a:br>
              <a:rPr lang="en-US" sz="1800" dirty="0"/>
            </a:br>
            <a:r>
              <a:rPr lang="en-US" sz="1800" dirty="0"/>
              <a:t>Andrea Guerrero Garcia: “</a:t>
            </a:r>
            <a:r>
              <a:rPr lang="en-US" sz="1800" i="1" dirty="0"/>
              <a:t>Everyone had faith that we would figure it out</a:t>
            </a:r>
            <a:r>
              <a:rPr lang="en-US" sz="1800" dirty="0"/>
              <a:t>.” </a:t>
            </a:r>
            <a:endParaRPr lang="en-US" sz="1800" dirty="0">
              <a:ea typeface="Times New Roman" panose="02020603050405020304" pitchFamily="18" charset="0"/>
              <a:cs typeface="Adobe Devanagari" panose="02040503050201020203" pitchFamily="18" charset="0"/>
            </a:endParaRPr>
          </a:p>
        </p:txBody>
      </p:sp>
      <p:sp>
        <p:nvSpPr>
          <p:cNvPr id="8" name="Google Shape;108;p19">
            <a:extLst>
              <a:ext uri="{FF2B5EF4-FFF2-40B4-BE49-F238E27FC236}">
                <a16:creationId xmlns:a16="http://schemas.microsoft.com/office/drawing/2014/main" id="{8D185597-923A-BFC2-077C-4A180FFCF552}"/>
              </a:ext>
            </a:extLst>
          </p:cNvPr>
          <p:cNvSpPr txBox="1"/>
          <p:nvPr/>
        </p:nvSpPr>
        <p:spPr>
          <a:xfrm>
            <a:off x="521805" y="298508"/>
            <a:ext cx="6733921" cy="538579"/>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 sz="2300" dirty="0">
                <a:solidFill>
                  <a:srgbClr val="1F4C6D"/>
                </a:solidFill>
                <a:latin typeface="Helvetica" pitchFamily="2" charset="0"/>
                <a:ea typeface="Roboto ExtraBold"/>
                <a:cs typeface="Roboto ExtraBold"/>
                <a:sym typeface="Roboto ExtraBold"/>
              </a:rPr>
              <a:t>The o</a:t>
            </a:r>
            <a:r>
              <a:rPr lang="en-US" sz="2300" dirty="0" err="1">
                <a:solidFill>
                  <a:srgbClr val="1F4C6D"/>
                </a:solidFill>
                <a:latin typeface="Helvetica" pitchFamily="2" charset="0"/>
                <a:ea typeface="Roboto ExtraBold"/>
                <a:cs typeface="Roboto ExtraBold"/>
                <a:sym typeface="Roboto ExtraBold"/>
              </a:rPr>
              <a:t>ut</a:t>
            </a:r>
            <a:r>
              <a:rPr lang="en" sz="2300" dirty="0">
                <a:solidFill>
                  <a:srgbClr val="1F4C6D"/>
                </a:solidFill>
                <a:latin typeface="Helvetica" pitchFamily="2" charset="0"/>
                <a:ea typeface="Roboto ExtraBold"/>
                <a:cs typeface="Roboto ExtraBold"/>
                <a:sym typeface="Roboto ExtraBold"/>
              </a:rPr>
              <a:t>come of “The Meeting” </a:t>
            </a:r>
            <a:endParaRPr sz="2300" dirty="0">
              <a:solidFill>
                <a:srgbClr val="1F4C6D"/>
              </a:solidFill>
              <a:latin typeface="Helvetica" pitchFamily="2" charset="0"/>
              <a:ea typeface="Roboto ExtraBold"/>
              <a:cs typeface="Roboto ExtraBold"/>
              <a:sym typeface="Roboto ExtraBold"/>
            </a:endParaRPr>
          </a:p>
        </p:txBody>
      </p:sp>
    </p:spTree>
    <p:extLst>
      <p:ext uri="{BB962C8B-B14F-4D97-AF65-F5344CB8AC3E}">
        <p14:creationId xmlns:p14="http://schemas.microsoft.com/office/powerpoint/2010/main" val="276770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3">
          <a:extLst>
            <a:ext uri="{FF2B5EF4-FFF2-40B4-BE49-F238E27FC236}">
              <a16:creationId xmlns:a16="http://schemas.microsoft.com/office/drawing/2014/main" id="{09429EED-3E5A-FA60-CE50-FD404F9FF4EA}"/>
            </a:ext>
          </a:extLst>
        </p:cNvPr>
        <p:cNvGrpSpPr/>
        <p:nvPr/>
      </p:nvGrpSpPr>
      <p:grpSpPr>
        <a:xfrm>
          <a:off x="0" y="0"/>
          <a:ext cx="0" cy="0"/>
          <a:chOff x="0" y="0"/>
          <a:chExt cx="0" cy="0"/>
        </a:xfrm>
      </p:grpSpPr>
      <p:pic>
        <p:nvPicPr>
          <p:cNvPr id="74" name="Google Shape;74;p15">
            <a:extLst>
              <a:ext uri="{FF2B5EF4-FFF2-40B4-BE49-F238E27FC236}">
                <a16:creationId xmlns:a16="http://schemas.microsoft.com/office/drawing/2014/main" id="{7E8A0C73-C1D5-08E6-C656-3696AEDC81A9}"/>
              </a:ext>
            </a:extLst>
          </p:cNvPr>
          <p:cNvPicPr preferRelativeResize="0"/>
          <p:nvPr/>
        </p:nvPicPr>
        <p:blipFill rotWithShape="1">
          <a:blip r:embed="rId3">
            <a:alphaModFix/>
          </a:blip>
          <a:srcRect l="8291" r="8291"/>
          <a:stretch/>
        </p:blipFill>
        <p:spPr>
          <a:xfrm>
            <a:off x="0" y="0"/>
            <a:ext cx="9144003" cy="5143500"/>
          </a:xfrm>
          <a:prstGeom prst="rect">
            <a:avLst/>
          </a:prstGeom>
          <a:noFill/>
          <a:ln>
            <a:noFill/>
          </a:ln>
        </p:spPr>
      </p:pic>
      <p:sp>
        <p:nvSpPr>
          <p:cNvPr id="75" name="Google Shape;75;p15">
            <a:extLst>
              <a:ext uri="{FF2B5EF4-FFF2-40B4-BE49-F238E27FC236}">
                <a16:creationId xmlns:a16="http://schemas.microsoft.com/office/drawing/2014/main" id="{E1455E42-85E4-C336-A502-2AFB7020946B}"/>
              </a:ext>
            </a:extLst>
          </p:cNvPr>
          <p:cNvSpPr txBox="1"/>
          <p:nvPr/>
        </p:nvSpPr>
        <p:spPr>
          <a:xfrm>
            <a:off x="1479275" y="1986900"/>
            <a:ext cx="6185400" cy="233907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800" dirty="0">
                <a:solidFill>
                  <a:schemeClr val="lt1"/>
                </a:solidFill>
                <a:latin typeface="Helvetica" pitchFamily="2" charset="0"/>
                <a:ea typeface="Roboto ExtraBold"/>
                <a:sym typeface="Roboto ExtraBold"/>
              </a:rPr>
              <a:t>What the Cartagena Dialogue ultimately became</a:t>
            </a:r>
          </a:p>
          <a:p>
            <a:pPr marL="0" lvl="0" indent="0" algn="ctr" rtl="0">
              <a:spcBef>
                <a:spcPts val="0"/>
              </a:spcBef>
              <a:spcAft>
                <a:spcPts val="0"/>
              </a:spcAft>
              <a:buNone/>
            </a:pPr>
            <a:endParaRPr lang="en" sz="2800" dirty="0">
              <a:solidFill>
                <a:schemeClr val="lt1"/>
              </a:solidFill>
              <a:latin typeface="Helvetica" pitchFamily="2" charset="0"/>
              <a:ea typeface="Roboto ExtraBold"/>
              <a:sym typeface="Roboto ExtraBold"/>
            </a:endParaRPr>
          </a:p>
          <a:p>
            <a:pPr marL="0" lvl="0" indent="0" algn="ctr" rtl="0">
              <a:spcBef>
                <a:spcPts val="0"/>
              </a:spcBef>
              <a:spcAft>
                <a:spcPts val="0"/>
              </a:spcAft>
              <a:buNone/>
            </a:pPr>
            <a:r>
              <a:rPr lang="en" sz="2800" dirty="0">
                <a:solidFill>
                  <a:schemeClr val="lt1"/>
                </a:solidFill>
                <a:latin typeface="Helvetica" pitchFamily="2" charset="0"/>
                <a:ea typeface="Roboto ExtraBold"/>
                <a:sym typeface="Roboto ExtraBold"/>
                <a:hlinkClick r:id="rId4"/>
              </a:rPr>
              <a:t>Link to video by Andrea Guerrero Garcia</a:t>
            </a:r>
            <a:endParaRPr sz="3200" dirty="0">
              <a:solidFill>
                <a:schemeClr val="dk2"/>
              </a:solidFill>
              <a:latin typeface="Helvetica" pitchFamily="2" charset="0"/>
            </a:endParaRPr>
          </a:p>
        </p:txBody>
      </p:sp>
    </p:spTree>
    <p:extLst>
      <p:ext uri="{BB962C8B-B14F-4D97-AF65-F5344CB8AC3E}">
        <p14:creationId xmlns:p14="http://schemas.microsoft.com/office/powerpoint/2010/main" val="15991653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67CEA-D3DD-A780-67F6-4F3E0EF7D14E}"/>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27D0222-7201-788E-8BE2-53A2C70402AB}"/>
              </a:ext>
            </a:extLst>
          </p:cNvPr>
          <p:cNvSpPr>
            <a:spLocks noGrp="1"/>
          </p:cNvSpPr>
          <p:nvPr>
            <p:ph type="body" sz="quarter" idx="13"/>
          </p:nvPr>
        </p:nvSpPr>
        <p:spPr>
          <a:xfrm>
            <a:off x="521805" y="887326"/>
            <a:ext cx="4050195" cy="3416077"/>
          </a:xfrm>
        </p:spPr>
        <p:txBody>
          <a:bodyPr anchor="ctr">
            <a:normAutofit/>
          </a:bodyPr>
          <a:lstStyle/>
          <a:p>
            <a:pPr marL="285750" indent="-285750">
              <a:lnSpc>
                <a:spcPct val="115000"/>
              </a:lnSpc>
              <a:spcAft>
                <a:spcPts val="225"/>
              </a:spcAft>
              <a:buFont typeface="Arial" panose="020B0604020202020204" pitchFamily="34" charset="0"/>
              <a:buChar char="•"/>
            </a:pPr>
            <a:r>
              <a:rPr lang="en-US" sz="1800" dirty="0"/>
              <a:t>Everyone shows up as individuals </a:t>
            </a:r>
          </a:p>
          <a:p>
            <a:pPr marL="285750" indent="-285750">
              <a:lnSpc>
                <a:spcPct val="115000"/>
              </a:lnSpc>
              <a:spcAft>
                <a:spcPts val="225"/>
              </a:spcAft>
              <a:buFont typeface="Arial" panose="020B0604020202020204" pitchFamily="34" charset="0"/>
              <a:buChar char="•"/>
            </a:pPr>
            <a:r>
              <a:rPr lang="en-US" sz="1800" dirty="0"/>
              <a:t>Explicit goal of learning</a:t>
            </a:r>
          </a:p>
          <a:p>
            <a:pPr marL="285750" indent="-285750">
              <a:lnSpc>
                <a:spcPct val="115000"/>
              </a:lnSpc>
              <a:spcAft>
                <a:spcPts val="225"/>
              </a:spcAft>
              <a:buFont typeface="Arial" panose="020B0604020202020204" pitchFamily="34" charset="0"/>
              <a:buChar char="•"/>
            </a:pPr>
            <a:r>
              <a:rPr lang="en-US" sz="1800" dirty="0"/>
              <a:t>No formal membership but expanding circles based on trust and political alignment</a:t>
            </a:r>
          </a:p>
          <a:p>
            <a:pPr marL="285750" indent="-285750">
              <a:lnSpc>
                <a:spcPct val="115000"/>
              </a:lnSpc>
              <a:spcAft>
                <a:spcPts val="225"/>
              </a:spcAft>
              <a:buFont typeface="Arial" panose="020B0604020202020204" pitchFamily="34" charset="0"/>
              <a:buChar char="•"/>
            </a:pPr>
            <a:r>
              <a:rPr lang="en-US" sz="1800" dirty="0"/>
              <a:t>Never write down any positions </a:t>
            </a:r>
          </a:p>
          <a:p>
            <a:pPr marL="285750" indent="-285750">
              <a:lnSpc>
                <a:spcPct val="115000"/>
              </a:lnSpc>
              <a:spcAft>
                <a:spcPts val="225"/>
              </a:spcAft>
              <a:buFont typeface="Arial" panose="020B0604020202020204" pitchFamily="34" charset="0"/>
              <a:buChar char="•"/>
            </a:pPr>
            <a:r>
              <a:rPr lang="en-US" sz="1800" dirty="0"/>
              <a:t>Never make joint statements</a:t>
            </a:r>
            <a:endParaRPr lang="en-US" sz="1800" dirty="0">
              <a:ea typeface="Times New Roman" panose="02020603050405020304" pitchFamily="18" charset="0"/>
              <a:cs typeface="Adobe Devanagari" panose="02040503050201020203" pitchFamily="18" charset="0"/>
            </a:endParaRPr>
          </a:p>
        </p:txBody>
      </p:sp>
      <p:sp>
        <p:nvSpPr>
          <p:cNvPr id="8" name="Google Shape;108;p19">
            <a:extLst>
              <a:ext uri="{FF2B5EF4-FFF2-40B4-BE49-F238E27FC236}">
                <a16:creationId xmlns:a16="http://schemas.microsoft.com/office/drawing/2014/main" id="{EDCF5922-675A-637C-B42E-922314F38463}"/>
              </a:ext>
            </a:extLst>
          </p:cNvPr>
          <p:cNvSpPr txBox="1"/>
          <p:nvPr/>
        </p:nvSpPr>
        <p:spPr>
          <a:xfrm>
            <a:off x="521805" y="298508"/>
            <a:ext cx="6733921" cy="538579"/>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US" sz="2300" dirty="0">
                <a:solidFill>
                  <a:srgbClr val="1F4C6D"/>
                </a:solidFill>
                <a:latin typeface="Helvetica" pitchFamily="2" charset="0"/>
                <a:ea typeface="Roboto ExtraBold"/>
                <a:cs typeface="Roboto ExtraBold"/>
                <a:sym typeface="Roboto ExtraBold"/>
              </a:rPr>
              <a:t>Key norms and process choices</a:t>
            </a:r>
            <a:endParaRPr sz="2300" dirty="0">
              <a:solidFill>
                <a:srgbClr val="1F4C6D"/>
              </a:solidFill>
              <a:latin typeface="Helvetica" pitchFamily="2" charset="0"/>
              <a:ea typeface="Roboto ExtraBold"/>
              <a:cs typeface="Roboto ExtraBold"/>
              <a:sym typeface="Roboto ExtraBold"/>
            </a:endParaRPr>
          </a:p>
        </p:txBody>
      </p:sp>
      <p:sp>
        <p:nvSpPr>
          <p:cNvPr id="2" name="Text Placeholder 2">
            <a:extLst>
              <a:ext uri="{FF2B5EF4-FFF2-40B4-BE49-F238E27FC236}">
                <a16:creationId xmlns:a16="http://schemas.microsoft.com/office/drawing/2014/main" id="{E9192ADE-0070-FC75-D951-7753892CA64C}"/>
              </a:ext>
            </a:extLst>
          </p:cNvPr>
          <p:cNvSpPr txBox="1">
            <a:spLocks/>
          </p:cNvSpPr>
          <p:nvPr/>
        </p:nvSpPr>
        <p:spPr>
          <a:xfrm>
            <a:off x="6503831" y="837087"/>
            <a:ext cx="2444839" cy="3416077"/>
          </a:xfrm>
          <a:prstGeom prst="rect">
            <a:avLst/>
          </a:prstGeom>
        </p:spPr>
        <p:txBody>
          <a:bodyPr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Helvetica" pitchFamily="2" charset="0"/>
                <a:ea typeface="Arial"/>
                <a:cs typeface="Arial"/>
                <a:sym typeface="Arial"/>
              </a:defRPr>
            </a:lvl1pPr>
            <a:lvl2pPr marL="514350" marR="0" lvl="1" indent="-171450" algn="l" rtl="0">
              <a:lnSpc>
                <a:spcPct val="100000"/>
              </a:lnSpc>
              <a:spcBef>
                <a:spcPts val="0"/>
              </a:spcBef>
              <a:spcAft>
                <a:spcPts val="0"/>
              </a:spcAft>
              <a:buClr>
                <a:srgbClr val="000000"/>
              </a:buClr>
              <a:buFont typeface="Arial" panose="020B0604020202020204" pitchFamily="34" charset="0"/>
              <a:buChar char="•"/>
              <a:defRPr sz="1400" b="0" i="0" u="none" strike="noStrike" cap="none">
                <a:solidFill>
                  <a:srgbClr val="000000"/>
                </a:solidFill>
                <a:latin typeface="Helvetica" pitchFamily="2" charset="0"/>
                <a:ea typeface="Arial"/>
                <a:cs typeface="Arial"/>
                <a:sym typeface="Arial"/>
              </a:defRPr>
            </a:lvl2pPr>
            <a:lvl3pPr marL="857250" marR="0" lvl="2" indent="-171450" algn="l" rtl="0">
              <a:lnSpc>
                <a:spcPct val="100000"/>
              </a:lnSpc>
              <a:spcBef>
                <a:spcPts val="0"/>
              </a:spcBef>
              <a:spcAft>
                <a:spcPts val="0"/>
              </a:spcAft>
              <a:buClr>
                <a:srgbClr val="000000"/>
              </a:buClr>
              <a:buFont typeface="Wingdings" panose="05000000000000000000" pitchFamily="2" charset="2"/>
              <a:buChar char="§"/>
              <a:defRPr sz="1400" b="0" i="0" u="none" strike="noStrike" cap="none">
                <a:solidFill>
                  <a:srgbClr val="000000"/>
                </a:solidFill>
                <a:latin typeface="Helvetica" pitchFamily="2" charset="0"/>
                <a:ea typeface="Arial"/>
                <a:cs typeface="Arial"/>
                <a:sym typeface="Arial"/>
              </a:defRPr>
            </a:lvl3pPr>
            <a:lvl4pPr marL="1200150" marR="0" lvl="3" indent="-171450" algn="l" rtl="0">
              <a:lnSpc>
                <a:spcPct val="100000"/>
              </a:lnSpc>
              <a:spcBef>
                <a:spcPts val="0"/>
              </a:spcBef>
              <a:spcAft>
                <a:spcPts val="0"/>
              </a:spcAft>
              <a:buClr>
                <a:srgbClr val="000000"/>
              </a:buClr>
              <a:buFont typeface="Courier New" panose="02070309020205020404" pitchFamily="49" charset="0"/>
              <a:buChar char="o"/>
              <a:defRPr sz="1400" b="0" i="0" u="none" strike="noStrike" cap="none">
                <a:solidFill>
                  <a:srgbClr val="000000"/>
                </a:solidFill>
                <a:latin typeface="Helvetica" pitchFamily="2" charset="0"/>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Helvetica" pitchFamily="2" charset="0"/>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5000"/>
              </a:lnSpc>
              <a:spcAft>
                <a:spcPts val="225"/>
              </a:spcAft>
            </a:pPr>
            <a:r>
              <a:rPr lang="en-US" sz="1800" b="1" dirty="0">
                <a:ea typeface="Times New Roman" panose="02020603050405020304" pitchFamily="18" charset="0"/>
              </a:rPr>
              <a:t>Enables open exchange and idea generation</a:t>
            </a:r>
            <a:endParaRPr lang="en-US" sz="1800" b="1" dirty="0">
              <a:ea typeface="Times New Roman" panose="02020603050405020304" pitchFamily="18" charset="0"/>
              <a:cs typeface="Adobe Devanagari" panose="02040503050201020203" pitchFamily="18" charset="0"/>
            </a:endParaRPr>
          </a:p>
        </p:txBody>
      </p:sp>
      <p:sp>
        <p:nvSpPr>
          <p:cNvPr id="4" name="Right Arrow 3">
            <a:extLst>
              <a:ext uri="{FF2B5EF4-FFF2-40B4-BE49-F238E27FC236}">
                <a16:creationId xmlns:a16="http://schemas.microsoft.com/office/drawing/2014/main" id="{18672BDD-5435-6614-7802-66AB37D9F3D9}"/>
              </a:ext>
            </a:extLst>
          </p:cNvPr>
          <p:cNvSpPr/>
          <p:nvPr/>
        </p:nvSpPr>
        <p:spPr>
          <a:xfrm>
            <a:off x="5003442" y="2210274"/>
            <a:ext cx="1068947" cy="669701"/>
          </a:xfrm>
          <a:prstGeom prst="rightArrow">
            <a:avLst/>
          </a:prstGeom>
          <a:solidFill>
            <a:srgbClr val="072B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7648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B804E-3F00-2D53-1DDC-7DFA93753C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1D521B-1F7A-965D-014E-7AA0DE65879A}"/>
              </a:ext>
            </a:extLst>
          </p:cNvPr>
          <p:cNvSpPr>
            <a:spLocks noGrp="1"/>
          </p:cNvSpPr>
          <p:nvPr>
            <p:ph type="title"/>
          </p:nvPr>
        </p:nvSpPr>
        <p:spPr/>
        <p:txBody>
          <a:bodyPr>
            <a:normAutofit/>
          </a:bodyPr>
          <a:lstStyle/>
          <a:p>
            <a:r>
              <a:rPr lang="en-US" sz="2400" dirty="0">
                <a:solidFill>
                  <a:srgbClr val="1F4C6D"/>
                </a:solidFill>
                <a:latin typeface="Helvetica" pitchFamily="2" charset="0"/>
                <a:ea typeface="Roboto ExtraBold"/>
                <a:cs typeface="Roboto ExtraBold"/>
                <a:sym typeface="Roboto ExtraBold"/>
              </a:rPr>
              <a:t>Important note regarding copyright!</a:t>
            </a:r>
            <a:endParaRPr lang="en-US" dirty="0"/>
          </a:p>
        </p:txBody>
      </p:sp>
      <p:sp>
        <p:nvSpPr>
          <p:cNvPr id="3" name="Slide Number Placeholder 2">
            <a:extLst>
              <a:ext uri="{FF2B5EF4-FFF2-40B4-BE49-F238E27FC236}">
                <a16:creationId xmlns:a16="http://schemas.microsoft.com/office/drawing/2014/main" id="{B02A8EC1-F909-CCA7-55F7-38A3A6758384}"/>
              </a:ext>
            </a:extLst>
          </p:cNvPr>
          <p:cNvSpPr>
            <a:spLocks noGrp="1"/>
          </p:cNvSpPr>
          <p:nvPr>
            <p:ph type="sldNum" idx="12"/>
          </p:nvPr>
        </p:nvSpPr>
        <p:spPr/>
        <p:txBody>
          <a:bodyPr>
            <a:normAutofit lnSpcReduction="10000"/>
          </a:bodyPr>
          <a:lstStyle/>
          <a:p>
            <a:pPr marL="0" lvl="0" indent="0" algn="r" rtl="0">
              <a:spcBef>
                <a:spcPts val="0"/>
              </a:spcBef>
              <a:spcAft>
                <a:spcPts val="0"/>
              </a:spcAft>
              <a:buNone/>
            </a:pPr>
            <a:fld id="{00000000-1234-1234-1234-123412341234}" type="slidenum">
              <a:rPr lang="en" smtClean="0"/>
              <a:t>2</a:t>
            </a:fld>
            <a:endParaRPr lang="en" dirty="0"/>
          </a:p>
        </p:txBody>
      </p:sp>
      <p:sp>
        <p:nvSpPr>
          <p:cNvPr id="5" name="Text Placeholder 4">
            <a:extLst>
              <a:ext uri="{FF2B5EF4-FFF2-40B4-BE49-F238E27FC236}">
                <a16:creationId xmlns:a16="http://schemas.microsoft.com/office/drawing/2014/main" id="{CCBAAF45-11D6-31AA-B58C-9C8A9DF83EF3}"/>
              </a:ext>
            </a:extLst>
          </p:cNvPr>
          <p:cNvSpPr>
            <a:spLocks noGrp="1"/>
          </p:cNvSpPr>
          <p:nvPr>
            <p:ph type="body" sz="quarter" idx="13"/>
          </p:nvPr>
        </p:nvSpPr>
        <p:spPr/>
        <p:txBody>
          <a:bodyPr/>
          <a:lstStyle/>
          <a:p>
            <a:pPr algn="just"/>
            <a:r>
              <a:rPr lang="en-US" sz="1400" dirty="0">
                <a:latin typeface="Helvetica" pitchFamily="2" charset="0"/>
              </a:rPr>
              <a:t>We are trying to make our materials accessible and available for you and others to use. Tackling climate change is a collaborative effort so it’s important for us to get our ideas out there.</a:t>
            </a:r>
          </a:p>
          <a:p>
            <a:pPr algn="just"/>
            <a:r>
              <a:rPr lang="en-US" sz="1400" dirty="0">
                <a:latin typeface="Helvetica" pitchFamily="2" charset="0"/>
              </a:rPr>
              <a:t>That puts a certain responsibility on you.</a:t>
            </a:r>
          </a:p>
          <a:p>
            <a:pPr algn="just"/>
            <a:r>
              <a:rPr lang="en-US" sz="1400" dirty="0">
                <a:latin typeface="Helvetica" pitchFamily="2" charset="0"/>
              </a:rPr>
              <a:t>You may feel free to use these slides in an unedited form while making clear that you are not speaking on behalf of Turn the Tide but are simply using our materials. If you wish to create your own slides please do not use this deck but use your own, including your own branding and attribute us as for any concept or idea you take from this slide.</a:t>
            </a:r>
          </a:p>
          <a:p>
            <a:pPr algn="just"/>
            <a:r>
              <a:rPr lang="en-US" sz="1400" dirty="0">
                <a:latin typeface="Helvetica" pitchFamily="2" charset="0"/>
              </a:rPr>
              <a:t>This is important. We appreciate your cooperation. </a:t>
            </a:r>
          </a:p>
          <a:p>
            <a:pPr algn="just"/>
            <a:endParaRPr lang="en-US" sz="1400" dirty="0">
              <a:latin typeface="Helvetica" pitchFamily="2" charset="0"/>
            </a:endParaRPr>
          </a:p>
          <a:p>
            <a:pPr algn="just"/>
            <a:r>
              <a:rPr lang="en-US" sz="1400" dirty="0">
                <a:latin typeface="Helvetica" pitchFamily="2" charset="0"/>
              </a:rPr>
              <a:t>We would love it if you sent us a brief note of how you used these materials and in which context.</a:t>
            </a:r>
          </a:p>
          <a:p>
            <a:pPr algn="just"/>
            <a:r>
              <a:rPr lang="en-US" sz="1400" dirty="0">
                <a:latin typeface="Helvetica" pitchFamily="2" charset="0"/>
                <a:sym typeface="Wingdings" pitchFamily="2" charset="2"/>
                <a:hlinkClick r:id="rId2"/>
              </a:rPr>
              <a:t>collaboratory@hks.harvard.edu</a:t>
            </a:r>
            <a:r>
              <a:rPr lang="en-US" sz="1400" dirty="0">
                <a:latin typeface="Helvetica" pitchFamily="2" charset="0"/>
                <a:sym typeface="Wingdings" pitchFamily="2" charset="2"/>
              </a:rPr>
              <a:t> </a:t>
            </a:r>
            <a:endParaRPr lang="en-US" sz="1400" dirty="0">
              <a:latin typeface="Helvetica" pitchFamily="2" charset="0"/>
            </a:endParaRPr>
          </a:p>
          <a:p>
            <a:pPr algn="just"/>
            <a:endParaRPr lang="en-US" sz="1400" dirty="0">
              <a:latin typeface="Helvetica" pitchFamily="2" charset="0"/>
            </a:endParaRPr>
          </a:p>
          <a:p>
            <a:endParaRPr lang="en-US" sz="1400" dirty="0"/>
          </a:p>
        </p:txBody>
      </p:sp>
    </p:spTree>
    <p:extLst>
      <p:ext uri="{BB962C8B-B14F-4D97-AF65-F5344CB8AC3E}">
        <p14:creationId xmlns:p14="http://schemas.microsoft.com/office/powerpoint/2010/main" val="19197973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B16E8-7810-9E6D-5850-7BB0D3D1FBB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6895844-2F03-0E58-2FB1-67A02F5D4090}"/>
              </a:ext>
            </a:extLst>
          </p:cNvPr>
          <p:cNvSpPr>
            <a:spLocks noGrp="1"/>
          </p:cNvSpPr>
          <p:nvPr>
            <p:ph type="body" sz="quarter" idx="13"/>
          </p:nvPr>
        </p:nvSpPr>
        <p:spPr>
          <a:xfrm>
            <a:off x="521805" y="772653"/>
            <a:ext cx="8390375" cy="3812226"/>
          </a:xfrm>
        </p:spPr>
        <p:txBody>
          <a:bodyPr anchor="ctr">
            <a:normAutofit/>
          </a:bodyPr>
          <a:lstStyle/>
          <a:p>
            <a:pPr>
              <a:lnSpc>
                <a:spcPct val="115000"/>
              </a:lnSpc>
              <a:spcAft>
                <a:spcPts val="225"/>
              </a:spcAft>
            </a:pPr>
            <a:r>
              <a:rPr lang="en-US" sz="1800" dirty="0"/>
              <a:t>1) </a:t>
            </a:r>
            <a:r>
              <a:rPr lang="en-US" sz="1800" b="1" dirty="0"/>
              <a:t>Learning by itself changes things</a:t>
            </a:r>
          </a:p>
          <a:p>
            <a:pPr marL="285750" indent="-285750">
              <a:lnSpc>
                <a:spcPct val="115000"/>
              </a:lnSpc>
              <a:spcAft>
                <a:spcPts val="225"/>
              </a:spcAft>
              <a:buFont typeface="Arial" panose="020B0604020202020204" pitchFamily="34" charset="0"/>
              <a:buChar char="•"/>
            </a:pPr>
            <a:r>
              <a:rPr lang="en-US" sz="1800" dirty="0"/>
              <a:t>Participants would take home the ideas and reshape their own countries’ or groups’ positions to match what was suggested in Cartagena</a:t>
            </a:r>
          </a:p>
          <a:p>
            <a:pPr marL="285750" indent="-285750">
              <a:lnSpc>
                <a:spcPct val="115000"/>
              </a:lnSpc>
              <a:spcAft>
                <a:spcPts val="225"/>
              </a:spcAft>
              <a:buFont typeface="Arial" panose="020B0604020202020204" pitchFamily="34" charset="0"/>
              <a:buChar char="•"/>
            </a:pPr>
            <a:r>
              <a:rPr lang="en-US" sz="1800" dirty="0"/>
              <a:t>Participants report that they would understand concerns of others differently and actually change their mind and then the mind of their home country.</a:t>
            </a:r>
          </a:p>
          <a:p>
            <a:pPr marL="285750" indent="-285750">
              <a:lnSpc>
                <a:spcPct val="115000"/>
              </a:lnSpc>
              <a:spcAft>
                <a:spcPts val="225"/>
              </a:spcAft>
              <a:buFont typeface="Arial" panose="020B0604020202020204" pitchFamily="34" charset="0"/>
              <a:buChar char="•"/>
            </a:pPr>
            <a:endParaRPr lang="en-US" sz="1800" dirty="0"/>
          </a:p>
          <a:p>
            <a:pPr>
              <a:lnSpc>
                <a:spcPct val="115000"/>
              </a:lnSpc>
              <a:spcAft>
                <a:spcPts val="225"/>
              </a:spcAft>
            </a:pPr>
            <a:r>
              <a:rPr lang="en-US" sz="1800" b="1" dirty="0">
                <a:ea typeface="Times New Roman" panose="02020603050405020304" pitchFamily="18" charset="0"/>
                <a:cs typeface="Adobe Devanagari" panose="02040503050201020203" pitchFamily="18" charset="0"/>
              </a:rPr>
              <a:t>2) Be a sounding board for facilitators and Presidencies</a:t>
            </a:r>
          </a:p>
          <a:p>
            <a:pPr marL="285750" indent="-285750">
              <a:lnSpc>
                <a:spcPct val="115000"/>
              </a:lnSpc>
              <a:spcAft>
                <a:spcPts val="225"/>
              </a:spcAft>
              <a:buFont typeface="Arial" panose="020B0604020202020204" pitchFamily="34" charset="0"/>
              <a:buChar char="•"/>
            </a:pPr>
            <a:r>
              <a:rPr lang="en-US" sz="1800" dirty="0"/>
              <a:t>Cartagena members would work with those tasked with finding agreement across differences and suggest bridging ideas to them.</a:t>
            </a:r>
          </a:p>
          <a:p>
            <a:pPr>
              <a:lnSpc>
                <a:spcPct val="115000"/>
              </a:lnSpc>
              <a:spcAft>
                <a:spcPts val="225"/>
              </a:spcAft>
            </a:pPr>
            <a:endParaRPr lang="en-US" sz="1800" b="1" dirty="0">
              <a:ea typeface="Times New Roman" panose="02020603050405020304" pitchFamily="18" charset="0"/>
              <a:cs typeface="Adobe Devanagari" panose="02040503050201020203" pitchFamily="18" charset="0"/>
            </a:endParaRPr>
          </a:p>
        </p:txBody>
      </p:sp>
      <p:sp>
        <p:nvSpPr>
          <p:cNvPr id="8" name="Google Shape;108;p19">
            <a:extLst>
              <a:ext uri="{FF2B5EF4-FFF2-40B4-BE49-F238E27FC236}">
                <a16:creationId xmlns:a16="http://schemas.microsoft.com/office/drawing/2014/main" id="{AB2B1D72-9085-2731-7953-60FE8A59F6C6}"/>
              </a:ext>
            </a:extLst>
          </p:cNvPr>
          <p:cNvSpPr txBox="1"/>
          <p:nvPr/>
        </p:nvSpPr>
        <p:spPr>
          <a:xfrm>
            <a:off x="521805" y="298508"/>
            <a:ext cx="7566127" cy="538579"/>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US" sz="2300" dirty="0">
                <a:solidFill>
                  <a:srgbClr val="1F4C6D"/>
                </a:solidFill>
                <a:latin typeface="Helvetica" pitchFamily="2" charset="0"/>
                <a:ea typeface="Roboto ExtraBold"/>
                <a:cs typeface="Roboto ExtraBold"/>
                <a:sym typeface="Roboto ExtraBold"/>
              </a:rPr>
              <a:t>Methods of transferring ideas into the formal process</a:t>
            </a:r>
            <a:endParaRPr sz="2300" dirty="0">
              <a:solidFill>
                <a:srgbClr val="1F4C6D"/>
              </a:solidFill>
              <a:latin typeface="Helvetica" pitchFamily="2" charset="0"/>
              <a:ea typeface="Roboto ExtraBold"/>
              <a:cs typeface="Roboto ExtraBold"/>
              <a:sym typeface="Roboto ExtraBold"/>
            </a:endParaRPr>
          </a:p>
        </p:txBody>
      </p:sp>
    </p:spTree>
    <p:extLst>
      <p:ext uri="{BB962C8B-B14F-4D97-AF65-F5344CB8AC3E}">
        <p14:creationId xmlns:p14="http://schemas.microsoft.com/office/powerpoint/2010/main" val="387825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6DEF3-FC3A-5C0E-E7F3-6A62CF4DC83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EABADD4-A756-EDEA-54B4-0CE03A5C8FF0}"/>
              </a:ext>
            </a:extLst>
          </p:cNvPr>
          <p:cNvSpPr>
            <a:spLocks noGrp="1"/>
          </p:cNvSpPr>
          <p:nvPr>
            <p:ph type="body" sz="quarter" idx="13"/>
          </p:nvPr>
        </p:nvSpPr>
        <p:spPr>
          <a:xfrm>
            <a:off x="521805" y="772653"/>
            <a:ext cx="8390375" cy="3812226"/>
          </a:xfrm>
        </p:spPr>
        <p:txBody>
          <a:bodyPr anchor="ctr">
            <a:normAutofit/>
          </a:bodyPr>
          <a:lstStyle/>
          <a:p>
            <a:pPr>
              <a:lnSpc>
                <a:spcPct val="115000"/>
              </a:lnSpc>
              <a:spcAft>
                <a:spcPts val="225"/>
              </a:spcAft>
            </a:pPr>
            <a:r>
              <a:rPr lang="en-US" sz="1800" b="1" dirty="0"/>
              <a:t>3) Relationships of support and information</a:t>
            </a:r>
          </a:p>
          <a:p>
            <a:pPr marL="285750" indent="-285750">
              <a:lnSpc>
                <a:spcPct val="115000"/>
              </a:lnSpc>
              <a:spcAft>
                <a:spcPts val="225"/>
              </a:spcAft>
              <a:buFont typeface="Arial" panose="020B0604020202020204" pitchFamily="34" charset="0"/>
              <a:buChar char="•"/>
            </a:pPr>
            <a:r>
              <a:rPr lang="en-US" sz="1800" dirty="0"/>
              <a:t>Cartagena member would keep each other informed on developments across groups that usually don’t talk to each other and on small circle conversation. </a:t>
            </a:r>
          </a:p>
          <a:p>
            <a:pPr marL="285750" indent="-285750">
              <a:lnSpc>
                <a:spcPct val="115000"/>
              </a:lnSpc>
              <a:spcAft>
                <a:spcPts val="225"/>
              </a:spcAft>
              <a:buFont typeface="Arial" panose="020B0604020202020204" pitchFamily="34" charset="0"/>
              <a:buChar char="•"/>
            </a:pPr>
            <a:endParaRPr lang="en-US" sz="1800" dirty="0"/>
          </a:p>
          <a:p>
            <a:pPr>
              <a:lnSpc>
                <a:spcPct val="115000"/>
              </a:lnSpc>
              <a:spcAft>
                <a:spcPts val="225"/>
              </a:spcAft>
            </a:pPr>
            <a:r>
              <a:rPr lang="en-US" sz="1800" b="1" dirty="0">
                <a:ea typeface="Times New Roman" panose="02020603050405020304" pitchFamily="18" charset="0"/>
                <a:cs typeface="Adobe Devanagari" panose="02040503050201020203" pitchFamily="18" charset="0"/>
              </a:rPr>
              <a:t>4) Coordinating positions</a:t>
            </a:r>
          </a:p>
          <a:p>
            <a:pPr marL="285750" indent="-285750">
              <a:lnSpc>
                <a:spcPct val="115000"/>
              </a:lnSpc>
              <a:spcAft>
                <a:spcPts val="225"/>
              </a:spcAft>
              <a:buFont typeface="Arial" panose="020B0604020202020204" pitchFamily="34" charset="0"/>
              <a:buChar char="•"/>
            </a:pPr>
            <a:r>
              <a:rPr lang="en-US" sz="1800" dirty="0"/>
              <a:t>Members would strategically support each other’s positions in negotiations across traditional alliances to signal that there was cross-group consensus.</a:t>
            </a:r>
          </a:p>
          <a:p>
            <a:pPr marL="285750" indent="-285750">
              <a:lnSpc>
                <a:spcPct val="115000"/>
              </a:lnSpc>
              <a:spcAft>
                <a:spcPts val="225"/>
              </a:spcAft>
              <a:buFont typeface="Arial" panose="020B0604020202020204" pitchFamily="34" charset="0"/>
              <a:buChar char="•"/>
            </a:pPr>
            <a:r>
              <a:rPr lang="en-US" sz="1800" dirty="0"/>
              <a:t>Members would strategically block certain positions in groups if they didn’t advance their interests. </a:t>
            </a:r>
          </a:p>
          <a:p>
            <a:pPr>
              <a:lnSpc>
                <a:spcPct val="115000"/>
              </a:lnSpc>
              <a:spcAft>
                <a:spcPts val="225"/>
              </a:spcAft>
            </a:pPr>
            <a:endParaRPr lang="en-US" sz="1800" b="1" dirty="0">
              <a:ea typeface="Times New Roman" panose="02020603050405020304" pitchFamily="18" charset="0"/>
              <a:cs typeface="Adobe Devanagari" panose="02040503050201020203" pitchFamily="18" charset="0"/>
            </a:endParaRPr>
          </a:p>
        </p:txBody>
      </p:sp>
      <p:sp>
        <p:nvSpPr>
          <p:cNvPr id="8" name="Google Shape;108;p19">
            <a:extLst>
              <a:ext uri="{FF2B5EF4-FFF2-40B4-BE49-F238E27FC236}">
                <a16:creationId xmlns:a16="http://schemas.microsoft.com/office/drawing/2014/main" id="{0630B9B7-3B1E-7D4B-455E-2D5ED87DCCF7}"/>
              </a:ext>
            </a:extLst>
          </p:cNvPr>
          <p:cNvSpPr txBox="1"/>
          <p:nvPr/>
        </p:nvSpPr>
        <p:spPr>
          <a:xfrm>
            <a:off x="521805" y="298508"/>
            <a:ext cx="7566127" cy="538579"/>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US" sz="2300" dirty="0">
                <a:solidFill>
                  <a:srgbClr val="1F4C6D"/>
                </a:solidFill>
                <a:latin typeface="Helvetica" pitchFamily="2" charset="0"/>
                <a:ea typeface="Roboto ExtraBold"/>
                <a:cs typeface="Roboto ExtraBold"/>
                <a:sym typeface="Roboto ExtraBold"/>
              </a:rPr>
              <a:t>Methods of transferring ideas into the formal process</a:t>
            </a:r>
            <a:endParaRPr sz="2300" dirty="0">
              <a:solidFill>
                <a:srgbClr val="1F4C6D"/>
              </a:solidFill>
              <a:latin typeface="Helvetica" pitchFamily="2" charset="0"/>
              <a:ea typeface="Roboto ExtraBold"/>
              <a:cs typeface="Roboto ExtraBold"/>
              <a:sym typeface="Roboto ExtraBold"/>
            </a:endParaRPr>
          </a:p>
        </p:txBody>
      </p:sp>
    </p:spTree>
    <p:extLst>
      <p:ext uri="{BB962C8B-B14F-4D97-AF65-F5344CB8AC3E}">
        <p14:creationId xmlns:p14="http://schemas.microsoft.com/office/powerpoint/2010/main" val="1565968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D4406-3603-7B4B-5D94-4550ED5B61FF}"/>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051D149-23AA-4924-6CCC-F33E9C90A9F9}"/>
              </a:ext>
            </a:extLst>
          </p:cNvPr>
          <p:cNvSpPr>
            <a:spLocks noGrp="1"/>
          </p:cNvSpPr>
          <p:nvPr>
            <p:ph type="body" sz="quarter" idx="13"/>
          </p:nvPr>
        </p:nvSpPr>
        <p:spPr>
          <a:xfrm>
            <a:off x="521805" y="772653"/>
            <a:ext cx="8390375" cy="3812226"/>
          </a:xfrm>
        </p:spPr>
        <p:txBody>
          <a:bodyPr anchor="ctr">
            <a:normAutofit lnSpcReduction="10000"/>
          </a:bodyPr>
          <a:lstStyle/>
          <a:p>
            <a:pPr>
              <a:lnSpc>
                <a:spcPct val="115000"/>
              </a:lnSpc>
              <a:spcAft>
                <a:spcPts val="225"/>
              </a:spcAft>
            </a:pPr>
            <a:r>
              <a:rPr lang="en-US" sz="1800" b="1" dirty="0"/>
              <a:t>Process defines substance</a:t>
            </a:r>
            <a:br>
              <a:rPr lang="en-US" sz="1800" b="1" dirty="0"/>
            </a:br>
            <a:r>
              <a:rPr lang="en-US" sz="1800" dirty="0"/>
              <a:t>In complex multiparty settings with tight process rules, you often must circumvent formality to get to interests and brainstorm options.</a:t>
            </a:r>
          </a:p>
          <a:p>
            <a:pPr>
              <a:lnSpc>
                <a:spcPct val="115000"/>
              </a:lnSpc>
              <a:spcAft>
                <a:spcPts val="225"/>
              </a:spcAft>
            </a:pPr>
            <a:endParaRPr lang="en-US" sz="1800" dirty="0"/>
          </a:p>
          <a:p>
            <a:pPr>
              <a:lnSpc>
                <a:spcPct val="115000"/>
              </a:lnSpc>
              <a:spcAft>
                <a:spcPts val="225"/>
              </a:spcAft>
            </a:pPr>
            <a:r>
              <a:rPr lang="en-US" sz="1800" b="1" dirty="0"/>
              <a:t>Always consult before deciding</a:t>
            </a:r>
          </a:p>
          <a:p>
            <a:pPr>
              <a:lnSpc>
                <a:spcPct val="115000"/>
              </a:lnSpc>
              <a:spcAft>
                <a:spcPts val="225"/>
              </a:spcAft>
            </a:pPr>
            <a:r>
              <a:rPr lang="en-US" sz="1800" dirty="0"/>
              <a:t>Separate “commitment” from “inventing options for mutual gain”</a:t>
            </a:r>
            <a:br>
              <a:rPr lang="en-US" sz="1800" dirty="0"/>
            </a:br>
            <a:r>
              <a:rPr lang="en-US" sz="1800" dirty="0"/>
              <a:t>This is helpful in any negotiation but especially when politics is involved.</a:t>
            </a:r>
          </a:p>
          <a:p>
            <a:pPr>
              <a:lnSpc>
                <a:spcPct val="115000"/>
              </a:lnSpc>
              <a:spcAft>
                <a:spcPts val="225"/>
              </a:spcAft>
            </a:pPr>
            <a:endParaRPr lang="en-US" sz="1800" dirty="0"/>
          </a:p>
          <a:p>
            <a:pPr>
              <a:lnSpc>
                <a:spcPct val="115000"/>
              </a:lnSpc>
              <a:spcAft>
                <a:spcPts val="225"/>
              </a:spcAft>
            </a:pPr>
            <a:r>
              <a:rPr lang="en-US" sz="1800" b="1" dirty="0" err="1"/>
              <a:t>Prenegotiate</a:t>
            </a:r>
            <a:r>
              <a:rPr lang="en-US" sz="1800" b="1" dirty="0"/>
              <a:t> to shape positions internally </a:t>
            </a:r>
          </a:p>
          <a:p>
            <a:pPr>
              <a:lnSpc>
                <a:spcPct val="115000"/>
              </a:lnSpc>
              <a:spcAft>
                <a:spcPts val="225"/>
              </a:spcAft>
            </a:pPr>
            <a:r>
              <a:rPr lang="en-US" sz="1800" dirty="0"/>
              <a:t>With complex substance, consider teaching technical people political problems and let them define solutions that respect political constraints.</a:t>
            </a:r>
          </a:p>
          <a:p>
            <a:pPr>
              <a:lnSpc>
                <a:spcPct val="115000"/>
              </a:lnSpc>
              <a:spcAft>
                <a:spcPts val="225"/>
              </a:spcAft>
            </a:pPr>
            <a:r>
              <a:rPr lang="en-US" sz="1800" dirty="0"/>
              <a:t>Let them “take it home” and see whether it shows up in country’s positions.</a:t>
            </a:r>
          </a:p>
        </p:txBody>
      </p:sp>
      <p:sp>
        <p:nvSpPr>
          <p:cNvPr id="8" name="Google Shape;108;p19">
            <a:extLst>
              <a:ext uri="{FF2B5EF4-FFF2-40B4-BE49-F238E27FC236}">
                <a16:creationId xmlns:a16="http://schemas.microsoft.com/office/drawing/2014/main" id="{257DDD94-36C6-2CDC-F1D4-25C488F23F34}"/>
              </a:ext>
            </a:extLst>
          </p:cNvPr>
          <p:cNvSpPr txBox="1"/>
          <p:nvPr/>
        </p:nvSpPr>
        <p:spPr>
          <a:xfrm>
            <a:off x="521805" y="298508"/>
            <a:ext cx="7566127" cy="538579"/>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US" sz="2300" dirty="0">
                <a:solidFill>
                  <a:srgbClr val="1F4C6D"/>
                </a:solidFill>
                <a:latin typeface="Helvetica" pitchFamily="2" charset="0"/>
                <a:ea typeface="Roboto ExtraBold"/>
                <a:cs typeface="Roboto ExtraBold"/>
                <a:sym typeface="Roboto ExtraBold"/>
              </a:rPr>
              <a:t>Takeaways</a:t>
            </a:r>
            <a:endParaRPr sz="2300" dirty="0">
              <a:solidFill>
                <a:srgbClr val="1F4C6D"/>
              </a:solidFill>
              <a:latin typeface="Helvetica" pitchFamily="2" charset="0"/>
              <a:ea typeface="Roboto ExtraBold"/>
              <a:cs typeface="Roboto ExtraBold"/>
              <a:sym typeface="Roboto ExtraBold"/>
            </a:endParaRPr>
          </a:p>
        </p:txBody>
      </p:sp>
    </p:spTree>
    <p:extLst>
      <p:ext uri="{BB962C8B-B14F-4D97-AF65-F5344CB8AC3E}">
        <p14:creationId xmlns:p14="http://schemas.microsoft.com/office/powerpoint/2010/main" val="315770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
          <a:extLst>
            <a:ext uri="{FF2B5EF4-FFF2-40B4-BE49-F238E27FC236}">
              <a16:creationId xmlns:a16="http://schemas.microsoft.com/office/drawing/2014/main" id="{68A920F3-355B-11B1-70A6-3734861A4249}"/>
            </a:ext>
          </a:extLst>
        </p:cNvPr>
        <p:cNvGrpSpPr/>
        <p:nvPr/>
      </p:nvGrpSpPr>
      <p:grpSpPr>
        <a:xfrm>
          <a:off x="0" y="0"/>
          <a:ext cx="0" cy="0"/>
          <a:chOff x="0" y="0"/>
          <a:chExt cx="0" cy="0"/>
        </a:xfrm>
      </p:grpSpPr>
      <p:pic>
        <p:nvPicPr>
          <p:cNvPr id="54" name="Google Shape;54;p13">
            <a:extLst>
              <a:ext uri="{FF2B5EF4-FFF2-40B4-BE49-F238E27FC236}">
                <a16:creationId xmlns:a16="http://schemas.microsoft.com/office/drawing/2014/main" id="{8381C8C4-C5F7-8F28-4302-09CFCBECD68D}"/>
              </a:ext>
            </a:extLst>
          </p:cNvPr>
          <p:cNvPicPr preferRelativeResize="0"/>
          <p:nvPr/>
        </p:nvPicPr>
        <p:blipFill>
          <a:blip r:embed="rId3">
            <a:alphaModFix/>
          </a:blip>
          <a:stretch>
            <a:fillRect/>
          </a:stretch>
        </p:blipFill>
        <p:spPr>
          <a:xfrm>
            <a:off x="153901" y="4533390"/>
            <a:ext cx="1733141" cy="468035"/>
          </a:xfrm>
          <a:prstGeom prst="rect">
            <a:avLst/>
          </a:prstGeom>
          <a:noFill/>
          <a:ln>
            <a:noFill/>
          </a:ln>
        </p:spPr>
      </p:pic>
      <p:pic>
        <p:nvPicPr>
          <p:cNvPr id="57" name="Google Shape;57;p13">
            <a:extLst>
              <a:ext uri="{FF2B5EF4-FFF2-40B4-BE49-F238E27FC236}">
                <a16:creationId xmlns:a16="http://schemas.microsoft.com/office/drawing/2014/main" id="{B3DB5920-9F5C-BC8D-1F1B-1F031983195E}"/>
              </a:ext>
            </a:extLst>
          </p:cNvPr>
          <p:cNvPicPr preferRelativeResize="0"/>
          <p:nvPr/>
        </p:nvPicPr>
        <p:blipFill rotWithShape="1">
          <a:blip r:embed="rId4">
            <a:alphaModFix/>
          </a:blip>
          <a:srcRect t="823"/>
          <a:stretch/>
        </p:blipFill>
        <p:spPr>
          <a:xfrm>
            <a:off x="153950" y="170350"/>
            <a:ext cx="8836198" cy="4047951"/>
          </a:xfrm>
          <a:prstGeom prst="rect">
            <a:avLst/>
          </a:prstGeom>
          <a:noFill/>
          <a:ln>
            <a:noFill/>
          </a:ln>
        </p:spPr>
      </p:pic>
      <p:sp>
        <p:nvSpPr>
          <p:cNvPr id="58" name="Google Shape;58;p13">
            <a:extLst>
              <a:ext uri="{FF2B5EF4-FFF2-40B4-BE49-F238E27FC236}">
                <a16:creationId xmlns:a16="http://schemas.microsoft.com/office/drawing/2014/main" id="{1D6A282F-4073-B40A-77BB-A3A8A0CB0501}"/>
              </a:ext>
            </a:extLst>
          </p:cNvPr>
          <p:cNvSpPr txBox="1"/>
          <p:nvPr/>
        </p:nvSpPr>
        <p:spPr>
          <a:xfrm>
            <a:off x="1479275" y="1297265"/>
            <a:ext cx="6185400" cy="1169521"/>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200" dirty="0">
                <a:solidFill>
                  <a:schemeClr val="lt1"/>
                </a:solidFill>
                <a:latin typeface="Helvetica" pitchFamily="2" charset="0"/>
                <a:ea typeface="Roboto ExtraBold"/>
                <a:cs typeface="Roboto ExtraBold"/>
                <a:sym typeface="Roboto ExtraBold"/>
              </a:rPr>
              <a:t>Towards a New Climate Alliance: The Cartagena Dialogue</a:t>
            </a:r>
            <a:endParaRPr sz="3600" dirty="0">
              <a:solidFill>
                <a:schemeClr val="dk2"/>
              </a:solidFill>
              <a:latin typeface="Helvetica" pitchFamily="2" charset="0"/>
            </a:endParaRPr>
          </a:p>
        </p:txBody>
      </p:sp>
      <p:sp>
        <p:nvSpPr>
          <p:cNvPr id="59" name="Google Shape;59;p13">
            <a:extLst>
              <a:ext uri="{FF2B5EF4-FFF2-40B4-BE49-F238E27FC236}">
                <a16:creationId xmlns:a16="http://schemas.microsoft.com/office/drawing/2014/main" id="{4F6C2C42-0857-78BF-479A-028AF37D6D49}"/>
              </a:ext>
            </a:extLst>
          </p:cNvPr>
          <p:cNvSpPr txBox="1"/>
          <p:nvPr/>
        </p:nvSpPr>
        <p:spPr>
          <a:xfrm>
            <a:off x="2061300" y="2425025"/>
            <a:ext cx="5021400" cy="58474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600" dirty="0">
                <a:solidFill>
                  <a:schemeClr val="lt1"/>
                </a:solidFill>
                <a:latin typeface="Helvetica" pitchFamily="2" charset="0"/>
                <a:ea typeface="Roboto"/>
                <a:cs typeface="Roboto"/>
                <a:sym typeface="Roboto"/>
              </a:rPr>
              <a:t>Case Discussion</a:t>
            </a:r>
            <a:endParaRPr sz="3000" dirty="0">
              <a:solidFill>
                <a:schemeClr val="dk2"/>
              </a:solidFill>
              <a:latin typeface="Helvetica" pitchFamily="2" charset="0"/>
              <a:ea typeface="Roboto"/>
              <a:cs typeface="Roboto"/>
              <a:sym typeface="Roboto"/>
            </a:endParaRPr>
          </a:p>
        </p:txBody>
      </p:sp>
      <p:sp>
        <p:nvSpPr>
          <p:cNvPr id="60" name="Google Shape;60;p13">
            <a:extLst>
              <a:ext uri="{FF2B5EF4-FFF2-40B4-BE49-F238E27FC236}">
                <a16:creationId xmlns:a16="http://schemas.microsoft.com/office/drawing/2014/main" id="{C3D600D3-5321-0DD2-ADD9-23A1E3C9E769}"/>
              </a:ext>
            </a:extLst>
          </p:cNvPr>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lnSpcReduction="10000"/>
          </a:bodyPr>
          <a:lstStyle/>
          <a:p>
            <a:pPr marL="0" lvl="0" indent="0" algn="r" rtl="0">
              <a:spcBef>
                <a:spcPts val="0"/>
              </a:spcBef>
              <a:spcAft>
                <a:spcPts val="0"/>
              </a:spcAft>
              <a:buNone/>
            </a:pPr>
            <a:fld id="{00000000-1234-1234-1234-123412341234}" type="slidenum">
              <a:rPr lang="en"/>
              <a:t>23</a:t>
            </a:fld>
            <a:endParaRPr dirty="0"/>
          </a:p>
        </p:txBody>
      </p:sp>
      <p:sp>
        <p:nvSpPr>
          <p:cNvPr id="2" name="Google Shape;108;p19">
            <a:extLst>
              <a:ext uri="{FF2B5EF4-FFF2-40B4-BE49-F238E27FC236}">
                <a16:creationId xmlns:a16="http://schemas.microsoft.com/office/drawing/2014/main" id="{47968FAC-7246-90B0-3D87-6483826A5C27}"/>
              </a:ext>
            </a:extLst>
          </p:cNvPr>
          <p:cNvSpPr txBox="1"/>
          <p:nvPr/>
        </p:nvSpPr>
        <p:spPr>
          <a:xfrm>
            <a:off x="2232322" y="4533390"/>
            <a:ext cx="6733921" cy="307746"/>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 sz="800" dirty="0">
                <a:solidFill>
                  <a:schemeClr val="tx1"/>
                </a:solidFill>
                <a:latin typeface="Helvetica" pitchFamily="2" charset="0"/>
                <a:ea typeface="Roboto ExtraBold"/>
                <a:cs typeface="Roboto ExtraBold"/>
                <a:sym typeface="Roboto ExtraBold"/>
              </a:rPr>
              <a:t>Turn the Tide is a project hosted by the Negotiation and Conflict Resolution Collaboratory at Harvard Kennedy School’s CPL.</a:t>
            </a:r>
            <a:endParaRPr sz="800" dirty="0">
              <a:solidFill>
                <a:schemeClr val="tx1"/>
              </a:solidFill>
              <a:latin typeface="Helvetica" pitchFamily="2" charset="0"/>
              <a:ea typeface="Roboto ExtraBold"/>
              <a:cs typeface="Roboto ExtraBold"/>
              <a:sym typeface="Roboto ExtraBold"/>
            </a:endParaRPr>
          </a:p>
        </p:txBody>
      </p:sp>
    </p:spTree>
    <p:extLst>
      <p:ext uri="{BB962C8B-B14F-4D97-AF65-F5344CB8AC3E}">
        <p14:creationId xmlns:p14="http://schemas.microsoft.com/office/powerpoint/2010/main" val="3181714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a:extLst>
            <a:ext uri="{FF2B5EF4-FFF2-40B4-BE49-F238E27FC236}">
              <a16:creationId xmlns:a16="http://schemas.microsoft.com/office/drawing/2014/main" id="{294798A2-A1A5-6AC9-D6B1-D864D87D9F8E}"/>
            </a:ext>
          </a:extLst>
        </p:cNvPr>
        <p:cNvGrpSpPr/>
        <p:nvPr/>
      </p:nvGrpSpPr>
      <p:grpSpPr>
        <a:xfrm>
          <a:off x="0" y="0"/>
          <a:ext cx="0" cy="0"/>
          <a:chOff x="0" y="0"/>
          <a:chExt cx="0" cy="0"/>
        </a:xfrm>
      </p:grpSpPr>
      <p:pic>
        <p:nvPicPr>
          <p:cNvPr id="74" name="Google Shape;74;p15">
            <a:extLst>
              <a:ext uri="{FF2B5EF4-FFF2-40B4-BE49-F238E27FC236}">
                <a16:creationId xmlns:a16="http://schemas.microsoft.com/office/drawing/2014/main" id="{7C81F8A7-F5BB-33C7-4CB8-4A81A505ADF6}"/>
              </a:ext>
            </a:extLst>
          </p:cNvPr>
          <p:cNvPicPr preferRelativeResize="0"/>
          <p:nvPr/>
        </p:nvPicPr>
        <p:blipFill rotWithShape="1">
          <a:blip r:embed="rId3">
            <a:alphaModFix/>
          </a:blip>
          <a:srcRect l="8291" r="8291"/>
          <a:stretch/>
        </p:blipFill>
        <p:spPr>
          <a:xfrm>
            <a:off x="0" y="0"/>
            <a:ext cx="9144003" cy="5143500"/>
          </a:xfrm>
          <a:prstGeom prst="rect">
            <a:avLst/>
          </a:prstGeom>
          <a:noFill/>
          <a:ln>
            <a:noFill/>
          </a:ln>
        </p:spPr>
      </p:pic>
      <p:sp>
        <p:nvSpPr>
          <p:cNvPr id="75" name="Google Shape;75;p15">
            <a:extLst>
              <a:ext uri="{FF2B5EF4-FFF2-40B4-BE49-F238E27FC236}">
                <a16:creationId xmlns:a16="http://schemas.microsoft.com/office/drawing/2014/main" id="{5306D1B3-56CE-58E7-1BC2-16DE126913F2}"/>
              </a:ext>
            </a:extLst>
          </p:cNvPr>
          <p:cNvSpPr txBox="1"/>
          <p:nvPr/>
        </p:nvSpPr>
        <p:spPr>
          <a:xfrm>
            <a:off x="1479275" y="1986900"/>
            <a:ext cx="6185400" cy="61552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800" dirty="0">
                <a:solidFill>
                  <a:schemeClr val="lt1"/>
                </a:solidFill>
                <a:latin typeface="Helvetica" pitchFamily="2" charset="0"/>
                <a:ea typeface="Roboto ExtraBold"/>
                <a:sym typeface="Roboto ExtraBold"/>
              </a:rPr>
              <a:t>Discussion setup</a:t>
            </a:r>
            <a:endParaRPr sz="3200" dirty="0">
              <a:solidFill>
                <a:schemeClr val="dk2"/>
              </a:solidFill>
              <a:latin typeface="Helvetica" pitchFamily="2" charset="0"/>
            </a:endParaRPr>
          </a:p>
        </p:txBody>
      </p:sp>
    </p:spTree>
    <p:extLst>
      <p:ext uri="{BB962C8B-B14F-4D97-AF65-F5344CB8AC3E}">
        <p14:creationId xmlns:p14="http://schemas.microsoft.com/office/powerpoint/2010/main" val="3172357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BAE04-04BC-83B6-E877-DC27638E00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57DC5C-0373-0777-6102-D69F6FE3FB6D}"/>
              </a:ext>
            </a:extLst>
          </p:cNvPr>
          <p:cNvSpPr>
            <a:spLocks noGrp="1"/>
          </p:cNvSpPr>
          <p:nvPr>
            <p:ph type="title"/>
          </p:nvPr>
        </p:nvSpPr>
        <p:spPr/>
        <p:txBody>
          <a:bodyPr>
            <a:normAutofit/>
          </a:bodyPr>
          <a:lstStyle/>
          <a:p>
            <a:r>
              <a:rPr lang="en-US" sz="2400" dirty="0">
                <a:solidFill>
                  <a:srgbClr val="1F4C6D"/>
                </a:solidFill>
                <a:latin typeface="Helvetica" pitchFamily="2" charset="0"/>
                <a:ea typeface="Roboto ExtraBold"/>
                <a:cs typeface="Roboto ExtraBold"/>
                <a:sym typeface="Roboto ExtraBold"/>
              </a:rPr>
              <a:t>Process</a:t>
            </a:r>
            <a:endParaRPr lang="en-US" dirty="0"/>
          </a:p>
        </p:txBody>
      </p:sp>
      <p:sp>
        <p:nvSpPr>
          <p:cNvPr id="3" name="Slide Number Placeholder 2">
            <a:extLst>
              <a:ext uri="{FF2B5EF4-FFF2-40B4-BE49-F238E27FC236}">
                <a16:creationId xmlns:a16="http://schemas.microsoft.com/office/drawing/2014/main" id="{A6C288FD-7663-0E85-8A4F-A444CB9F1BD9}"/>
              </a:ext>
            </a:extLst>
          </p:cNvPr>
          <p:cNvSpPr>
            <a:spLocks noGrp="1"/>
          </p:cNvSpPr>
          <p:nvPr>
            <p:ph type="sldNum" idx="12"/>
          </p:nvPr>
        </p:nvSpPr>
        <p:spPr/>
        <p:txBody>
          <a:bodyPr>
            <a:normAutofit lnSpcReduction="10000"/>
          </a:bodyPr>
          <a:lstStyle/>
          <a:p>
            <a:pPr marL="0" lvl="0" indent="0" algn="r" rtl="0">
              <a:spcBef>
                <a:spcPts val="0"/>
              </a:spcBef>
              <a:spcAft>
                <a:spcPts val="0"/>
              </a:spcAft>
              <a:buNone/>
            </a:pPr>
            <a:fld id="{00000000-1234-1234-1234-123412341234}" type="slidenum">
              <a:rPr lang="en" smtClean="0"/>
              <a:t>4</a:t>
            </a:fld>
            <a:endParaRPr lang="en" dirty="0"/>
          </a:p>
        </p:txBody>
      </p:sp>
      <p:sp>
        <p:nvSpPr>
          <p:cNvPr id="7" name="Text Placeholder 6">
            <a:extLst>
              <a:ext uri="{FF2B5EF4-FFF2-40B4-BE49-F238E27FC236}">
                <a16:creationId xmlns:a16="http://schemas.microsoft.com/office/drawing/2014/main" id="{926D75F1-87EE-9D85-ED2E-9290E7A57CFF}"/>
              </a:ext>
            </a:extLst>
          </p:cNvPr>
          <p:cNvSpPr>
            <a:spLocks noGrp="1"/>
          </p:cNvSpPr>
          <p:nvPr>
            <p:ph type="body" sz="quarter" idx="13"/>
          </p:nvPr>
        </p:nvSpPr>
        <p:spPr/>
        <p:txBody>
          <a:bodyPr/>
          <a:lstStyle/>
          <a:p>
            <a:pPr marL="171450" indent="-171450">
              <a:buFont typeface="Arial" panose="020B0604020202020204" pitchFamily="34" charset="0"/>
              <a:buChar char="•"/>
            </a:pPr>
            <a:r>
              <a:rPr lang="en-US" sz="1800" dirty="0">
                <a:latin typeface="Helvetica" pitchFamily="2" charset="0"/>
              </a:rPr>
              <a:t>Use case to discuss what you would do if you were in the shoes of the case protagonists.</a:t>
            </a:r>
          </a:p>
          <a:p>
            <a:pPr marL="171450" indent="-171450">
              <a:buFont typeface="Arial" panose="020B0604020202020204" pitchFamily="34" charset="0"/>
              <a:buChar char="•"/>
            </a:pPr>
            <a:endParaRPr lang="en-US" sz="1800" dirty="0">
              <a:latin typeface="Helvetica" pitchFamily="2" charset="0"/>
            </a:endParaRPr>
          </a:p>
          <a:p>
            <a:pPr marL="171450" indent="-171450">
              <a:buFont typeface="Arial" panose="020B0604020202020204" pitchFamily="34" charset="0"/>
              <a:buChar char="•"/>
            </a:pPr>
            <a:r>
              <a:rPr lang="en-US" sz="1800" dirty="0">
                <a:latin typeface="Helvetica" pitchFamily="2" charset="0"/>
              </a:rPr>
              <a:t>Discuss your recommendations, including its risks and opportunities. </a:t>
            </a:r>
          </a:p>
          <a:p>
            <a:pPr marL="171450" indent="-171450">
              <a:buFont typeface="Arial" panose="020B0604020202020204" pitchFamily="34" charset="0"/>
              <a:buChar char="•"/>
            </a:pPr>
            <a:endParaRPr lang="en-US" sz="1800" dirty="0">
              <a:latin typeface="Helvetica" pitchFamily="2" charset="0"/>
            </a:endParaRPr>
          </a:p>
          <a:p>
            <a:pPr marL="171450" indent="-171450">
              <a:buFont typeface="Arial" panose="020B0604020202020204" pitchFamily="34" charset="0"/>
              <a:buChar char="•"/>
            </a:pPr>
            <a:r>
              <a:rPr lang="en-US" sz="1800" dirty="0">
                <a:latin typeface="Helvetica" pitchFamily="2" charset="0"/>
              </a:rPr>
              <a:t>Recap what the actual group did.</a:t>
            </a:r>
          </a:p>
          <a:p>
            <a:pPr marL="171450" indent="-171450">
              <a:buFont typeface="Arial" panose="020B0604020202020204" pitchFamily="34" charset="0"/>
              <a:buChar char="•"/>
            </a:pPr>
            <a:endParaRPr lang="en-US" sz="1800" dirty="0">
              <a:latin typeface="Helvetica" pitchFamily="2" charset="0"/>
            </a:endParaRPr>
          </a:p>
          <a:p>
            <a:pPr marL="171450" indent="-171450">
              <a:buFont typeface="Arial" panose="020B0604020202020204" pitchFamily="34" charset="0"/>
              <a:buChar char="•"/>
            </a:pPr>
            <a:r>
              <a:rPr lang="en-US" sz="1800" dirty="0">
                <a:latin typeface="Helvetica" pitchFamily="2" charset="0"/>
              </a:rPr>
              <a:t>Draw lessons for effective negotiating and creating good negotiation processes.</a:t>
            </a:r>
          </a:p>
          <a:p>
            <a:endParaRPr lang="en-US" dirty="0"/>
          </a:p>
        </p:txBody>
      </p:sp>
      <p:pic>
        <p:nvPicPr>
          <p:cNvPr id="5" name="Google Shape;155;p22">
            <a:extLst>
              <a:ext uri="{FF2B5EF4-FFF2-40B4-BE49-F238E27FC236}">
                <a16:creationId xmlns:a16="http://schemas.microsoft.com/office/drawing/2014/main" id="{80A02B3D-0783-232C-1AEF-4770738CB2FD}"/>
              </a:ext>
            </a:extLst>
          </p:cNvPr>
          <p:cNvPicPr preferRelativeResize="0"/>
          <p:nvPr/>
        </p:nvPicPr>
        <p:blipFill>
          <a:blip r:embed="rId2">
            <a:alphaModFix/>
          </a:blip>
          <a:stretch>
            <a:fillRect/>
          </a:stretch>
        </p:blipFill>
        <p:spPr>
          <a:xfrm>
            <a:off x="367699" y="4646400"/>
            <a:ext cx="1314633" cy="355025"/>
          </a:xfrm>
          <a:prstGeom prst="rect">
            <a:avLst/>
          </a:prstGeom>
          <a:noFill/>
          <a:ln>
            <a:noFill/>
          </a:ln>
        </p:spPr>
      </p:pic>
      <p:cxnSp>
        <p:nvCxnSpPr>
          <p:cNvPr id="6" name="Google Shape;156;p22">
            <a:extLst>
              <a:ext uri="{FF2B5EF4-FFF2-40B4-BE49-F238E27FC236}">
                <a16:creationId xmlns:a16="http://schemas.microsoft.com/office/drawing/2014/main" id="{FF41C288-5D49-D392-86A2-3B1DEFA8635F}"/>
              </a:ext>
            </a:extLst>
          </p:cNvPr>
          <p:cNvCxnSpPr/>
          <p:nvPr/>
        </p:nvCxnSpPr>
        <p:spPr>
          <a:xfrm rot="10800000" flipH="1">
            <a:off x="1886575" y="4823900"/>
            <a:ext cx="6381300" cy="1200"/>
          </a:xfrm>
          <a:prstGeom prst="straightConnector1">
            <a:avLst/>
          </a:prstGeom>
          <a:noFill/>
          <a:ln w="9525" cap="flat" cmpd="sng">
            <a:solidFill>
              <a:schemeClr val="dk2"/>
            </a:solidFill>
            <a:prstDash val="solid"/>
            <a:round/>
            <a:headEnd type="none" w="med" len="med"/>
            <a:tailEnd type="none" w="med" len="med"/>
          </a:ln>
        </p:spPr>
      </p:cxnSp>
      <p:sp>
        <p:nvSpPr>
          <p:cNvPr id="9" name="TextBox 8">
            <a:extLst>
              <a:ext uri="{FF2B5EF4-FFF2-40B4-BE49-F238E27FC236}">
                <a16:creationId xmlns:a16="http://schemas.microsoft.com/office/drawing/2014/main" id="{7C348F05-EA43-96E1-0707-E76891572A25}"/>
              </a:ext>
            </a:extLst>
          </p:cNvPr>
          <p:cNvSpPr txBox="1"/>
          <p:nvPr/>
        </p:nvSpPr>
        <p:spPr>
          <a:xfrm>
            <a:off x="2213197" y="4848398"/>
            <a:ext cx="6172504" cy="215444"/>
          </a:xfrm>
          <a:prstGeom prst="rect">
            <a:avLst/>
          </a:prstGeom>
          <a:noFill/>
        </p:spPr>
        <p:txBody>
          <a:bodyPr wrap="square" rtlCol="0">
            <a:spAutoFit/>
          </a:bodyPr>
          <a:lstStyle/>
          <a:p>
            <a:r>
              <a:rPr lang="en-US" sz="800" dirty="0">
                <a:latin typeface="Helvetica" pitchFamily="2" charset="0"/>
              </a:rPr>
              <a:t>© 2024 by the President and Fellows of Harvard College. This work is licensed under CC BY-SA 4.0.</a:t>
            </a:r>
          </a:p>
        </p:txBody>
      </p:sp>
    </p:spTree>
    <p:extLst>
      <p:ext uri="{BB962C8B-B14F-4D97-AF65-F5344CB8AC3E}">
        <p14:creationId xmlns:p14="http://schemas.microsoft.com/office/powerpoint/2010/main" val="29661229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13A41-F805-0746-0FBB-4174D5A34A2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8411B1-BD2B-FC07-00C0-C440A88F1B99}"/>
              </a:ext>
            </a:extLst>
          </p:cNvPr>
          <p:cNvSpPr>
            <a:spLocks noGrp="1"/>
          </p:cNvSpPr>
          <p:nvPr>
            <p:ph type="sldNum" idx="12"/>
          </p:nvPr>
        </p:nvSpPr>
        <p:spPr/>
        <p:txBody>
          <a:bodyPr>
            <a:normAutofit lnSpcReduction="10000"/>
          </a:bodyPr>
          <a:lstStyle/>
          <a:p>
            <a:pPr algn="r"/>
            <a:fld id="{00000000-1234-1234-1234-123412341234}" type="slidenum">
              <a:rPr lang="en" smtClean="0"/>
              <a:pPr algn="r"/>
              <a:t>5</a:t>
            </a:fld>
            <a:endParaRPr lang="en" dirty="0"/>
          </a:p>
        </p:txBody>
      </p:sp>
      <p:sp>
        <p:nvSpPr>
          <p:cNvPr id="3" name="Text Placeholder 2">
            <a:extLst>
              <a:ext uri="{FF2B5EF4-FFF2-40B4-BE49-F238E27FC236}">
                <a16:creationId xmlns:a16="http://schemas.microsoft.com/office/drawing/2014/main" id="{0B5FD48C-9391-2F67-82DB-E7DFA905B171}"/>
              </a:ext>
            </a:extLst>
          </p:cNvPr>
          <p:cNvSpPr>
            <a:spLocks noGrp="1"/>
          </p:cNvSpPr>
          <p:nvPr>
            <p:ph type="body" idx="1"/>
          </p:nvPr>
        </p:nvSpPr>
        <p:spPr>
          <a:xfrm>
            <a:off x="4710544" y="2409569"/>
            <a:ext cx="4310613" cy="2159870"/>
          </a:xfrm>
        </p:spPr>
        <p:txBody>
          <a:bodyPr>
            <a:normAutofit fontScale="77500" lnSpcReduction="20000"/>
          </a:bodyPr>
          <a:lstStyle/>
          <a:p>
            <a:pPr marL="0" indent="0">
              <a:lnSpc>
                <a:spcPct val="100000"/>
              </a:lnSpc>
              <a:buNone/>
            </a:pPr>
            <a:r>
              <a:rPr lang="en-US" sz="2000" b="1" dirty="0"/>
              <a:t>Case Overview</a:t>
            </a:r>
          </a:p>
          <a:p>
            <a:pPr marL="0" indent="0">
              <a:lnSpc>
                <a:spcPct val="100000"/>
              </a:lnSpc>
              <a:buNone/>
            </a:pPr>
            <a:endParaRPr lang="en-US" sz="2000" b="1" dirty="0"/>
          </a:p>
          <a:p>
            <a:pPr marL="285750" indent="-285750">
              <a:lnSpc>
                <a:spcPct val="100000"/>
              </a:lnSpc>
              <a:buFont typeface="Arial" panose="020B0604020202020204" pitchFamily="34" charset="0"/>
              <a:buChar char="•"/>
            </a:pPr>
            <a:r>
              <a:rPr lang="en-US" sz="2000" dirty="0"/>
              <a:t>What happened so far?</a:t>
            </a:r>
          </a:p>
          <a:p>
            <a:pPr marL="285750" indent="-285750">
              <a:lnSpc>
                <a:spcPct val="100000"/>
              </a:lnSpc>
              <a:buFont typeface="Arial" panose="020B0604020202020204" pitchFamily="34" charset="0"/>
              <a:buChar char="•"/>
            </a:pPr>
            <a:endParaRPr lang="en-US" sz="2000" dirty="0"/>
          </a:p>
          <a:p>
            <a:pPr marL="285750" indent="-285750">
              <a:lnSpc>
                <a:spcPct val="100000"/>
              </a:lnSpc>
              <a:buFont typeface="Arial" panose="020B0604020202020204" pitchFamily="34" charset="0"/>
              <a:buChar char="•"/>
            </a:pPr>
            <a:r>
              <a:rPr lang="en-US" sz="2000" dirty="0"/>
              <a:t>How would you define the strategic goal of the group? What are they aiming to achieve?</a:t>
            </a:r>
          </a:p>
          <a:p>
            <a:pPr marL="285750" indent="-285750">
              <a:lnSpc>
                <a:spcPct val="100000"/>
              </a:lnSpc>
              <a:buFont typeface="Arial" panose="020B0604020202020204" pitchFamily="34" charset="0"/>
              <a:buChar char="•"/>
            </a:pPr>
            <a:endParaRPr lang="en-US" sz="2000" dirty="0"/>
          </a:p>
          <a:p>
            <a:pPr marL="285750" indent="-285750">
              <a:lnSpc>
                <a:spcPct val="100000"/>
              </a:lnSpc>
              <a:buFont typeface="Arial" panose="020B0604020202020204" pitchFamily="34" charset="0"/>
              <a:buChar char="•"/>
            </a:pPr>
            <a:r>
              <a:rPr lang="en-US" sz="2000" dirty="0"/>
              <a:t>What are some of the constraints they are facing?</a:t>
            </a:r>
          </a:p>
          <a:p>
            <a:endParaRPr lang="en-US" sz="3200" dirty="0"/>
          </a:p>
        </p:txBody>
      </p:sp>
      <p:pic>
        <p:nvPicPr>
          <p:cNvPr id="5" name="Picture 2" descr="Picture of the long queues waiting in line to enter the Copenhagen COP">
            <a:extLst>
              <a:ext uri="{FF2B5EF4-FFF2-40B4-BE49-F238E27FC236}">
                <a16:creationId xmlns:a16="http://schemas.microsoft.com/office/drawing/2014/main" id="{F9ADDD7A-96FE-B2A3-D4AF-4F45F7841678}"/>
              </a:ext>
            </a:extLst>
          </p:cNvPr>
          <p:cNvPicPr>
            <a:picLocks noChangeAspect="1" noChangeArrowheads="1"/>
          </p:cNvPicPr>
          <p:nvPr/>
        </p:nvPicPr>
        <p:blipFill rotWithShape="1">
          <a:blip r:embed="rId3">
            <a:duotone>
              <a:prstClr val="black"/>
              <a:srgbClr val="1F4C6D">
                <a:tint val="45000"/>
                <a:satMod val="400000"/>
              </a:srgbClr>
            </a:duotone>
            <a:extLst>
              <a:ext uri="{28A0092B-C50C-407E-A947-70E740481C1C}">
                <a14:useLocalDpi xmlns:a14="http://schemas.microsoft.com/office/drawing/2010/main" val="0"/>
              </a:ext>
            </a:extLst>
          </a:blip>
          <a:srcRect b="12162"/>
          <a:stretch/>
        </p:blipFill>
        <p:spPr bwMode="auto">
          <a:xfrm>
            <a:off x="4572000" y="0"/>
            <a:ext cx="4572000" cy="2409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68020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C2A5C-56E1-2E3D-5024-BDBF796A2CFB}"/>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FBA8FCFC-D681-521C-1B58-98CB03796FA9}"/>
              </a:ext>
            </a:extLst>
          </p:cNvPr>
          <p:cNvSpPr>
            <a:spLocks noGrp="1"/>
          </p:cNvSpPr>
          <p:nvPr>
            <p:ph type="title"/>
          </p:nvPr>
        </p:nvSpPr>
        <p:spPr>
          <a:xfrm>
            <a:off x="311700" y="445025"/>
            <a:ext cx="4389080" cy="572700"/>
          </a:xfrm>
        </p:spPr>
        <p:txBody>
          <a:bodyPr>
            <a:normAutofit fontScale="90000"/>
          </a:bodyPr>
          <a:lstStyle/>
          <a:p>
            <a:r>
              <a:rPr lang="en-US" sz="2400" dirty="0">
                <a:solidFill>
                  <a:srgbClr val="1F4C6D"/>
                </a:solidFill>
                <a:latin typeface="Helvetica" pitchFamily="2" charset="0"/>
                <a:ea typeface="Roboto ExtraBold"/>
                <a:cs typeface="Roboto ExtraBold"/>
                <a:sym typeface="Roboto ExtraBold"/>
              </a:rPr>
              <a:t>Immediate goals of the group</a:t>
            </a:r>
            <a:endParaRPr lang="en-US" dirty="0"/>
          </a:p>
        </p:txBody>
      </p:sp>
      <p:sp>
        <p:nvSpPr>
          <p:cNvPr id="3" name="Slide Number Placeholder 2">
            <a:extLst>
              <a:ext uri="{FF2B5EF4-FFF2-40B4-BE49-F238E27FC236}">
                <a16:creationId xmlns:a16="http://schemas.microsoft.com/office/drawing/2014/main" id="{05FDEA26-C49D-AAE4-EC66-DA94C116C50B}"/>
              </a:ext>
            </a:extLst>
          </p:cNvPr>
          <p:cNvSpPr>
            <a:spLocks noGrp="1"/>
          </p:cNvSpPr>
          <p:nvPr>
            <p:ph type="sldNum" idx="12"/>
          </p:nvPr>
        </p:nvSpPr>
        <p:spPr/>
        <p:txBody>
          <a:bodyPr>
            <a:normAutofit lnSpcReduction="10000"/>
          </a:bodyPr>
          <a:lstStyle/>
          <a:p>
            <a:pPr marL="0" lvl="0" indent="0" algn="r" rtl="0">
              <a:spcBef>
                <a:spcPts val="0"/>
              </a:spcBef>
              <a:spcAft>
                <a:spcPts val="0"/>
              </a:spcAft>
              <a:buNone/>
            </a:pPr>
            <a:fld id="{00000000-1234-1234-1234-123412341234}" type="slidenum">
              <a:rPr lang="en" smtClean="0"/>
              <a:t>6</a:t>
            </a:fld>
            <a:endParaRPr lang="en" dirty="0"/>
          </a:p>
        </p:txBody>
      </p:sp>
      <p:pic>
        <p:nvPicPr>
          <p:cNvPr id="5" name="Google Shape;155;p22">
            <a:extLst>
              <a:ext uri="{FF2B5EF4-FFF2-40B4-BE49-F238E27FC236}">
                <a16:creationId xmlns:a16="http://schemas.microsoft.com/office/drawing/2014/main" id="{2DFB8ABB-9945-85BF-DC71-E657BC9751E6}"/>
              </a:ext>
            </a:extLst>
          </p:cNvPr>
          <p:cNvPicPr preferRelativeResize="0"/>
          <p:nvPr/>
        </p:nvPicPr>
        <p:blipFill>
          <a:blip r:embed="rId3">
            <a:alphaModFix/>
          </a:blip>
          <a:stretch>
            <a:fillRect/>
          </a:stretch>
        </p:blipFill>
        <p:spPr>
          <a:xfrm>
            <a:off x="367699" y="4646400"/>
            <a:ext cx="1314633" cy="355025"/>
          </a:xfrm>
          <a:prstGeom prst="rect">
            <a:avLst/>
          </a:prstGeom>
          <a:noFill/>
          <a:ln>
            <a:noFill/>
          </a:ln>
        </p:spPr>
      </p:pic>
      <p:cxnSp>
        <p:nvCxnSpPr>
          <p:cNvPr id="6" name="Google Shape;156;p22">
            <a:extLst>
              <a:ext uri="{FF2B5EF4-FFF2-40B4-BE49-F238E27FC236}">
                <a16:creationId xmlns:a16="http://schemas.microsoft.com/office/drawing/2014/main" id="{C03D0CC4-5742-3AAB-4DB3-532A85F67570}"/>
              </a:ext>
            </a:extLst>
          </p:cNvPr>
          <p:cNvCxnSpPr/>
          <p:nvPr/>
        </p:nvCxnSpPr>
        <p:spPr>
          <a:xfrm rot="10800000" flipH="1">
            <a:off x="1886575" y="4823900"/>
            <a:ext cx="6381300" cy="1200"/>
          </a:xfrm>
          <a:prstGeom prst="straightConnector1">
            <a:avLst/>
          </a:prstGeom>
          <a:noFill/>
          <a:ln w="9525" cap="flat" cmpd="sng">
            <a:solidFill>
              <a:schemeClr val="dk2"/>
            </a:solidFill>
            <a:prstDash val="solid"/>
            <a:round/>
            <a:headEnd type="none" w="med" len="med"/>
            <a:tailEnd type="none" w="med" len="med"/>
          </a:ln>
        </p:spPr>
      </p:cxnSp>
      <p:sp>
        <p:nvSpPr>
          <p:cNvPr id="8" name="Google Shape;108;p19">
            <a:extLst>
              <a:ext uri="{FF2B5EF4-FFF2-40B4-BE49-F238E27FC236}">
                <a16:creationId xmlns:a16="http://schemas.microsoft.com/office/drawing/2014/main" id="{F4A697AA-C2A0-47E8-51FF-3BF533B2FB4E}"/>
              </a:ext>
            </a:extLst>
          </p:cNvPr>
          <p:cNvSpPr txBox="1"/>
          <p:nvPr/>
        </p:nvSpPr>
        <p:spPr>
          <a:xfrm>
            <a:off x="394861" y="1509433"/>
            <a:ext cx="4061526" cy="2154406"/>
          </a:xfrm>
          <a:prstGeom prst="rect">
            <a:avLst/>
          </a:prstGeom>
          <a:noFill/>
          <a:ln>
            <a:noFill/>
          </a:ln>
        </p:spPr>
        <p:txBody>
          <a:bodyPr spcFirstLastPara="1" wrap="square" lIns="91425" tIns="91425" rIns="91425" bIns="91425" anchor="t" anchorCtr="0">
            <a:spAutoFit/>
          </a:bodyPr>
          <a:lstStyle/>
          <a:p>
            <a:pPr marL="742950" indent="-742950">
              <a:lnSpc>
                <a:spcPct val="100000"/>
              </a:lnSpc>
              <a:buFont typeface="System Font Regular"/>
              <a:buAutoNum type="arabicParenR"/>
            </a:pPr>
            <a:r>
              <a:rPr lang="en-US" sz="1600" dirty="0"/>
              <a:t>Rebuild trust</a:t>
            </a:r>
            <a:br>
              <a:rPr lang="en-US" sz="1600" dirty="0"/>
            </a:br>
            <a:endParaRPr lang="en-US" sz="1600" dirty="0"/>
          </a:p>
          <a:p>
            <a:pPr marL="742950" indent="-742950">
              <a:lnSpc>
                <a:spcPct val="100000"/>
              </a:lnSpc>
              <a:buFont typeface="System Font Regular"/>
              <a:buAutoNum type="arabicParenR"/>
            </a:pPr>
            <a:endParaRPr lang="en-US" sz="1600" dirty="0"/>
          </a:p>
          <a:p>
            <a:pPr marL="742950" indent="-742950">
              <a:lnSpc>
                <a:spcPct val="100000"/>
              </a:lnSpc>
              <a:buFont typeface="System Font Regular"/>
              <a:buAutoNum type="arabicParenR"/>
            </a:pPr>
            <a:r>
              <a:rPr lang="en-US" sz="1600" dirty="0"/>
              <a:t>Learn and understand interests, generate new options</a:t>
            </a:r>
          </a:p>
          <a:p>
            <a:pPr marL="742950" indent="-742950">
              <a:lnSpc>
                <a:spcPct val="100000"/>
              </a:lnSpc>
              <a:buFont typeface="System Font Regular"/>
              <a:buAutoNum type="arabicParenR"/>
            </a:pPr>
            <a:endParaRPr lang="en-US" sz="1600" dirty="0"/>
          </a:p>
          <a:p>
            <a:pPr marL="742950" indent="-742950">
              <a:lnSpc>
                <a:spcPct val="100000"/>
              </a:lnSpc>
              <a:buFont typeface="System Font Regular"/>
              <a:buAutoNum type="arabicParenR"/>
            </a:pPr>
            <a:r>
              <a:rPr lang="en-US" sz="1600" dirty="0"/>
              <a:t>Transfer ideas and proposals into the formal process</a:t>
            </a:r>
          </a:p>
        </p:txBody>
      </p:sp>
      <p:sp>
        <p:nvSpPr>
          <p:cNvPr id="9" name="TextBox 8">
            <a:extLst>
              <a:ext uri="{FF2B5EF4-FFF2-40B4-BE49-F238E27FC236}">
                <a16:creationId xmlns:a16="http://schemas.microsoft.com/office/drawing/2014/main" id="{952A20AB-3756-FE52-7855-A1C578B2BB19}"/>
              </a:ext>
            </a:extLst>
          </p:cNvPr>
          <p:cNvSpPr txBox="1"/>
          <p:nvPr/>
        </p:nvSpPr>
        <p:spPr>
          <a:xfrm>
            <a:off x="2213197" y="4848398"/>
            <a:ext cx="6172504" cy="215444"/>
          </a:xfrm>
          <a:prstGeom prst="rect">
            <a:avLst/>
          </a:prstGeom>
          <a:noFill/>
        </p:spPr>
        <p:txBody>
          <a:bodyPr wrap="square" rtlCol="0">
            <a:spAutoFit/>
          </a:bodyPr>
          <a:lstStyle/>
          <a:p>
            <a:r>
              <a:rPr lang="en-US" sz="800" dirty="0">
                <a:latin typeface="Helvetica" pitchFamily="2" charset="0"/>
              </a:rPr>
              <a:t>© 2024 by the President and Fellows of Harvard College. This work is licensed under CC BY-SA 4.0.</a:t>
            </a:r>
          </a:p>
        </p:txBody>
      </p:sp>
      <p:sp>
        <p:nvSpPr>
          <p:cNvPr id="7" name="Google Shape;108;p19">
            <a:extLst>
              <a:ext uri="{FF2B5EF4-FFF2-40B4-BE49-F238E27FC236}">
                <a16:creationId xmlns:a16="http://schemas.microsoft.com/office/drawing/2014/main" id="{A6DCAF96-432D-B1A2-2254-8B1B40186F4D}"/>
              </a:ext>
            </a:extLst>
          </p:cNvPr>
          <p:cNvSpPr txBox="1"/>
          <p:nvPr/>
        </p:nvSpPr>
        <p:spPr>
          <a:xfrm>
            <a:off x="4959632" y="1509433"/>
            <a:ext cx="4061526" cy="2154406"/>
          </a:xfrm>
          <a:prstGeom prst="rect">
            <a:avLst/>
          </a:prstGeom>
          <a:noFill/>
          <a:ln>
            <a:noFill/>
          </a:ln>
        </p:spPr>
        <p:txBody>
          <a:bodyPr spcFirstLastPara="1" wrap="square" lIns="91425" tIns="91425" rIns="91425" bIns="91425" anchor="t" anchorCtr="0">
            <a:spAutoFit/>
          </a:bodyPr>
          <a:lstStyle/>
          <a:p>
            <a:pPr marL="742950" indent="-742950">
              <a:lnSpc>
                <a:spcPct val="100000"/>
              </a:lnSpc>
              <a:buAutoNum type="arabicParenR"/>
            </a:pPr>
            <a:r>
              <a:rPr lang="en-US" sz="1600" dirty="0"/>
              <a:t>A legally binding international agreement</a:t>
            </a:r>
          </a:p>
          <a:p>
            <a:pPr marL="742950" indent="-742950">
              <a:lnSpc>
                <a:spcPct val="100000"/>
              </a:lnSpc>
              <a:buAutoNum type="arabicParenR"/>
            </a:pPr>
            <a:endParaRPr lang="en-US" sz="1600" dirty="0"/>
          </a:p>
          <a:p>
            <a:pPr marL="742950" indent="-742950">
              <a:lnSpc>
                <a:spcPct val="100000"/>
              </a:lnSpc>
              <a:buAutoNum type="arabicParenR"/>
            </a:pPr>
            <a:r>
              <a:rPr lang="en-US" sz="1600" dirty="0"/>
              <a:t>Major emitters reduce their emissions in line with 2 degrees</a:t>
            </a:r>
          </a:p>
          <a:p>
            <a:pPr marL="742950" indent="-742950">
              <a:lnSpc>
                <a:spcPct val="100000"/>
              </a:lnSpc>
              <a:buAutoNum type="arabicParenR"/>
            </a:pPr>
            <a:endParaRPr lang="en-US" sz="1600" dirty="0"/>
          </a:p>
          <a:p>
            <a:pPr marL="742950" indent="-742950">
              <a:lnSpc>
                <a:spcPct val="100000"/>
              </a:lnSpc>
              <a:buAutoNum type="arabicParenR"/>
            </a:pPr>
            <a:r>
              <a:rPr lang="en-US" sz="1600" dirty="0"/>
              <a:t>No “firewall” between developed and developing countries</a:t>
            </a:r>
          </a:p>
        </p:txBody>
      </p:sp>
      <p:cxnSp>
        <p:nvCxnSpPr>
          <p:cNvPr id="10" name="Google Shape;156;p22">
            <a:extLst>
              <a:ext uri="{FF2B5EF4-FFF2-40B4-BE49-F238E27FC236}">
                <a16:creationId xmlns:a16="http://schemas.microsoft.com/office/drawing/2014/main" id="{90CA84CB-A7CE-9F24-0D59-8EB1A3CE21A4}"/>
              </a:ext>
            </a:extLst>
          </p:cNvPr>
          <p:cNvCxnSpPr>
            <a:cxnSpLocks/>
          </p:cNvCxnSpPr>
          <p:nvPr/>
        </p:nvCxnSpPr>
        <p:spPr>
          <a:xfrm>
            <a:off x="4700788" y="1492372"/>
            <a:ext cx="0" cy="2546593"/>
          </a:xfrm>
          <a:prstGeom prst="straightConnector1">
            <a:avLst/>
          </a:prstGeom>
          <a:noFill/>
          <a:ln w="9525" cap="flat" cmpd="sng">
            <a:solidFill>
              <a:schemeClr val="dk2"/>
            </a:solidFill>
            <a:prstDash val="solid"/>
            <a:round/>
            <a:headEnd type="none" w="med" len="med"/>
            <a:tailEnd type="none" w="med" len="med"/>
          </a:ln>
        </p:spPr>
      </p:cxnSp>
      <p:sp>
        <p:nvSpPr>
          <p:cNvPr id="13" name="Title 10">
            <a:extLst>
              <a:ext uri="{FF2B5EF4-FFF2-40B4-BE49-F238E27FC236}">
                <a16:creationId xmlns:a16="http://schemas.microsoft.com/office/drawing/2014/main" id="{DC4F75B6-18C4-9F25-1604-C97D0A95EC4B}"/>
              </a:ext>
            </a:extLst>
          </p:cNvPr>
          <p:cNvSpPr txBox="1">
            <a:spLocks/>
          </p:cNvSpPr>
          <p:nvPr/>
        </p:nvSpPr>
        <p:spPr>
          <a:xfrm>
            <a:off x="5647764" y="445025"/>
            <a:ext cx="3442095" cy="572700"/>
          </a:xfrm>
          <a:prstGeom prst="rect">
            <a:avLst/>
          </a:prstGeom>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2800"/>
              <a:buFont typeface="Arial"/>
              <a:buNone/>
              <a:defRPr sz="2400" b="0" i="0" u="none" strike="noStrike" cap="none">
                <a:solidFill>
                  <a:srgbClr val="1F4C6D"/>
                </a:solidFill>
                <a:latin typeface="Helvetica" pitchFamily="2" charset="0"/>
                <a:ea typeface="Arial"/>
                <a:cs typeface="Arial"/>
                <a:sym typeface="Arial"/>
              </a:defRPr>
            </a:lvl1pPr>
            <a:lvl2pPr marR="0" lvl="1"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9pPr>
          </a:lstStyle>
          <a:p>
            <a:pPr marL="0" lvl="0" indent="0" rtl="0">
              <a:spcBef>
                <a:spcPts val="0"/>
              </a:spcBef>
              <a:spcAft>
                <a:spcPts val="0"/>
              </a:spcAft>
              <a:buNone/>
            </a:pPr>
            <a:r>
              <a:rPr lang="en-US" sz="2400" b="1" dirty="0">
                <a:solidFill>
                  <a:srgbClr val="1F4C6D"/>
                </a:solidFill>
                <a:latin typeface="Helvetica" pitchFamily="2" charset="0"/>
                <a:ea typeface="Roboto ExtraBold"/>
                <a:cs typeface="Roboto ExtraBold"/>
                <a:sym typeface="Roboto ExtraBold"/>
              </a:rPr>
              <a:t>North Star</a:t>
            </a:r>
          </a:p>
        </p:txBody>
      </p:sp>
    </p:spTree>
    <p:extLst>
      <p:ext uri="{BB962C8B-B14F-4D97-AF65-F5344CB8AC3E}">
        <p14:creationId xmlns:p14="http://schemas.microsoft.com/office/powerpoint/2010/main" val="608393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C98A2-8840-4B1E-31BF-0DF6EB0AFD1B}"/>
              </a:ext>
            </a:extLst>
          </p:cNvPr>
          <p:cNvSpPr>
            <a:spLocks noGrp="1"/>
          </p:cNvSpPr>
          <p:nvPr>
            <p:ph type="title"/>
          </p:nvPr>
        </p:nvSpPr>
        <p:spPr/>
        <p:txBody>
          <a:bodyPr/>
          <a:lstStyle/>
          <a:p>
            <a:r>
              <a:rPr lang="en-US" b="1" dirty="0"/>
              <a:t>Discussion</a:t>
            </a:r>
          </a:p>
        </p:txBody>
      </p:sp>
      <p:sp>
        <p:nvSpPr>
          <p:cNvPr id="3" name="Slide Number Placeholder 2">
            <a:extLst>
              <a:ext uri="{FF2B5EF4-FFF2-40B4-BE49-F238E27FC236}">
                <a16:creationId xmlns:a16="http://schemas.microsoft.com/office/drawing/2014/main" id="{BE5B6128-4860-E293-F297-3C088412C778}"/>
              </a:ext>
            </a:extLst>
          </p:cNvPr>
          <p:cNvSpPr>
            <a:spLocks noGrp="1"/>
          </p:cNvSpPr>
          <p:nvPr>
            <p:ph type="sldNum" idx="12"/>
          </p:nvPr>
        </p:nvSpPr>
        <p:spPr/>
        <p:txBody>
          <a:bodyPr>
            <a:normAutofit lnSpcReduction="10000"/>
          </a:bodyPr>
          <a:lstStyle/>
          <a:p>
            <a:pPr algn="r"/>
            <a:fld id="{00000000-1234-1234-1234-123412341234}" type="slidenum">
              <a:rPr lang="en" smtClean="0"/>
              <a:pPr algn="r"/>
              <a:t>7</a:t>
            </a:fld>
            <a:endParaRPr lang="en" dirty="0"/>
          </a:p>
        </p:txBody>
      </p:sp>
      <p:sp>
        <p:nvSpPr>
          <p:cNvPr id="4" name="Content Placeholder 3">
            <a:extLst>
              <a:ext uri="{FF2B5EF4-FFF2-40B4-BE49-F238E27FC236}">
                <a16:creationId xmlns:a16="http://schemas.microsoft.com/office/drawing/2014/main" id="{7FF614C2-0E43-20C3-3724-0EAF45371A82}"/>
              </a:ext>
            </a:extLst>
          </p:cNvPr>
          <p:cNvSpPr>
            <a:spLocks noGrp="1"/>
          </p:cNvSpPr>
          <p:nvPr>
            <p:ph sz="quarter" idx="13"/>
          </p:nvPr>
        </p:nvSpPr>
        <p:spPr/>
        <p:txBody>
          <a:bodyPr/>
          <a:lstStyle/>
          <a:p>
            <a:pPr marL="514350" indent="-514350">
              <a:lnSpc>
                <a:spcPct val="100000"/>
              </a:lnSpc>
              <a:spcAft>
                <a:spcPts val="1800"/>
              </a:spcAft>
              <a:buFont typeface="+mj-lt"/>
              <a:buAutoNum type="arabicPeriod" startAt="3"/>
            </a:pPr>
            <a:r>
              <a:rPr lang="en-US" sz="1600" dirty="0">
                <a:latin typeface="Helvetica" pitchFamily="2" charset="0"/>
              </a:rPr>
              <a:t>What should happen at meetings going forward and with the outcome of these meetings?</a:t>
            </a:r>
          </a:p>
          <a:p>
            <a:pPr marL="514350" indent="-514350">
              <a:lnSpc>
                <a:spcPct val="100000"/>
              </a:lnSpc>
              <a:spcAft>
                <a:spcPts val="1800"/>
              </a:spcAft>
              <a:buFont typeface="+mj-lt"/>
              <a:buAutoNum type="arabicPeriod" startAt="3"/>
            </a:pPr>
            <a:r>
              <a:rPr lang="en-US" sz="1600" dirty="0">
                <a:latin typeface="Helvetica" pitchFamily="2" charset="0"/>
              </a:rPr>
              <a:t>What rules, norms, and procedures should be set for meetings going forward? At what level should people meet?</a:t>
            </a:r>
          </a:p>
        </p:txBody>
      </p:sp>
      <p:sp>
        <p:nvSpPr>
          <p:cNvPr id="5" name="Content Placeholder 3">
            <a:extLst>
              <a:ext uri="{FF2B5EF4-FFF2-40B4-BE49-F238E27FC236}">
                <a16:creationId xmlns:a16="http://schemas.microsoft.com/office/drawing/2014/main" id="{3180FD84-3DC7-344C-2F31-8147D3A54642}"/>
              </a:ext>
            </a:extLst>
          </p:cNvPr>
          <p:cNvSpPr txBox="1">
            <a:spLocks/>
          </p:cNvSpPr>
          <p:nvPr/>
        </p:nvSpPr>
        <p:spPr>
          <a:xfrm>
            <a:off x="5408579" y="273132"/>
            <a:ext cx="3655234" cy="2133957"/>
          </a:xfrm>
          <a:prstGeom prst="rect">
            <a:avLst/>
          </a:prstGeom>
        </p:spPr>
        <p:txBody>
          <a:bodyPr anchor="ctr"/>
          <a:lstStyle>
            <a:defPPr marR="0" lvl="0" algn="l" rtl="0">
              <a:lnSpc>
                <a:spcPct val="100000"/>
              </a:lnSpc>
              <a:spcBef>
                <a:spcPts val="0"/>
              </a:spcBef>
              <a:spcAft>
                <a:spcPts val="0"/>
              </a:spcAft>
            </a:defPPr>
            <a:lvl1pPr marL="285750" marR="0" lvl="0" indent="-285750" algn="l" rtl="0">
              <a:lnSpc>
                <a:spcPct val="100000"/>
              </a:lnSpc>
              <a:spcBef>
                <a:spcPts val="0"/>
              </a:spcBef>
              <a:spcAft>
                <a:spcPts val="0"/>
              </a:spcAft>
              <a:buClr>
                <a:srgbClr val="000000"/>
              </a:buClr>
              <a:buFont typeface="Arial" panose="020B0604020202020204" pitchFamily="34" charset="0"/>
              <a:buChar char="•"/>
              <a:defRPr sz="2000" b="0" i="0" u="none" strike="noStrike" cap="none">
                <a:solidFill>
                  <a:srgbClr val="072B42"/>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bg1"/>
                </a:solidFill>
                <a:highlight>
                  <a:srgbClr val="072B42"/>
                </a:highlight>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bg1"/>
                </a:solidFill>
                <a:highlight>
                  <a:srgbClr val="072B42"/>
                </a:highlight>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bg1"/>
                </a:solidFill>
                <a:highlight>
                  <a:srgbClr val="072B42"/>
                </a:highlight>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bg1"/>
                </a:solidFill>
                <a:highlight>
                  <a:srgbClr val="072B42"/>
                </a:highlight>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14350" indent="-514350">
              <a:lnSpc>
                <a:spcPct val="100000"/>
              </a:lnSpc>
              <a:spcAft>
                <a:spcPts val="1800"/>
              </a:spcAft>
              <a:buFont typeface="+mj-lt"/>
              <a:buAutoNum type="arabicPeriod"/>
            </a:pPr>
            <a:r>
              <a:rPr lang="en-US" sz="1600" dirty="0">
                <a:latin typeface="Helvetica" pitchFamily="2" charset="0"/>
              </a:rPr>
              <a:t>Who to invite? How to think about who to invite and about the membership? </a:t>
            </a:r>
          </a:p>
          <a:p>
            <a:pPr marL="514350" indent="-514350">
              <a:lnSpc>
                <a:spcPct val="100000"/>
              </a:lnSpc>
              <a:spcAft>
                <a:spcPts val="1800"/>
              </a:spcAft>
              <a:buFont typeface="+mj-lt"/>
              <a:buAutoNum type="arabicPeriod"/>
            </a:pPr>
            <a:r>
              <a:rPr lang="en-US" sz="1600" dirty="0">
                <a:latin typeface="Helvetica" pitchFamily="2" charset="0"/>
              </a:rPr>
              <a:t>Should they aim towards creating a formal negotiating group?</a:t>
            </a:r>
          </a:p>
        </p:txBody>
      </p:sp>
    </p:spTree>
    <p:extLst>
      <p:ext uri="{BB962C8B-B14F-4D97-AF65-F5344CB8AC3E}">
        <p14:creationId xmlns:p14="http://schemas.microsoft.com/office/powerpoint/2010/main" val="33981344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3">
          <a:extLst>
            <a:ext uri="{FF2B5EF4-FFF2-40B4-BE49-F238E27FC236}">
              <a16:creationId xmlns:a16="http://schemas.microsoft.com/office/drawing/2014/main" id="{96300894-993B-362B-9E16-621AD99325FB}"/>
            </a:ext>
          </a:extLst>
        </p:cNvPr>
        <p:cNvGrpSpPr/>
        <p:nvPr/>
      </p:nvGrpSpPr>
      <p:grpSpPr>
        <a:xfrm>
          <a:off x="0" y="0"/>
          <a:ext cx="0" cy="0"/>
          <a:chOff x="0" y="0"/>
          <a:chExt cx="0" cy="0"/>
        </a:xfrm>
      </p:grpSpPr>
      <p:pic>
        <p:nvPicPr>
          <p:cNvPr id="74" name="Google Shape;74;p15">
            <a:extLst>
              <a:ext uri="{FF2B5EF4-FFF2-40B4-BE49-F238E27FC236}">
                <a16:creationId xmlns:a16="http://schemas.microsoft.com/office/drawing/2014/main" id="{2D8560E6-F5B0-DE00-5D80-2522FA432339}"/>
              </a:ext>
            </a:extLst>
          </p:cNvPr>
          <p:cNvPicPr preferRelativeResize="0"/>
          <p:nvPr/>
        </p:nvPicPr>
        <p:blipFill rotWithShape="1">
          <a:blip r:embed="rId3">
            <a:alphaModFix/>
          </a:blip>
          <a:srcRect l="8291" r="8291"/>
          <a:stretch/>
        </p:blipFill>
        <p:spPr>
          <a:xfrm>
            <a:off x="0" y="0"/>
            <a:ext cx="9144003" cy="5143500"/>
          </a:xfrm>
          <a:prstGeom prst="rect">
            <a:avLst/>
          </a:prstGeom>
          <a:noFill/>
          <a:ln>
            <a:noFill/>
          </a:ln>
        </p:spPr>
      </p:pic>
      <p:sp>
        <p:nvSpPr>
          <p:cNvPr id="75" name="Google Shape;75;p15">
            <a:extLst>
              <a:ext uri="{FF2B5EF4-FFF2-40B4-BE49-F238E27FC236}">
                <a16:creationId xmlns:a16="http://schemas.microsoft.com/office/drawing/2014/main" id="{C29FFBE2-196A-451F-92C4-8A8BC54A656B}"/>
              </a:ext>
            </a:extLst>
          </p:cNvPr>
          <p:cNvSpPr txBox="1"/>
          <p:nvPr/>
        </p:nvSpPr>
        <p:spPr>
          <a:xfrm>
            <a:off x="1479275" y="1986900"/>
            <a:ext cx="6185400" cy="104641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800" dirty="0">
                <a:solidFill>
                  <a:schemeClr val="lt1"/>
                </a:solidFill>
                <a:latin typeface="Helvetica" pitchFamily="2" charset="0"/>
                <a:ea typeface="Roboto ExtraBold"/>
                <a:sym typeface="Roboto ExtraBold"/>
              </a:rPr>
              <a:t>Discussing and mapping your recommendations</a:t>
            </a:r>
            <a:endParaRPr sz="3200" dirty="0">
              <a:solidFill>
                <a:schemeClr val="dk2"/>
              </a:solidFill>
              <a:latin typeface="Helvetica" pitchFamily="2" charset="0"/>
            </a:endParaRPr>
          </a:p>
        </p:txBody>
      </p:sp>
    </p:spTree>
    <p:extLst>
      <p:ext uri="{BB962C8B-B14F-4D97-AF65-F5344CB8AC3E}">
        <p14:creationId xmlns:p14="http://schemas.microsoft.com/office/powerpoint/2010/main" val="13991977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1815C3-6364-1C1E-878F-E4B20F4485D0}"/>
              </a:ext>
            </a:extLst>
          </p:cNvPr>
          <p:cNvSpPr/>
          <p:nvPr/>
        </p:nvSpPr>
        <p:spPr>
          <a:xfrm>
            <a:off x="114349" y="994427"/>
            <a:ext cx="1371585" cy="755545"/>
          </a:xfrm>
          <a:prstGeom prst="rect">
            <a:avLst/>
          </a:prstGeom>
          <a:solidFill>
            <a:srgbClr val="072B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i="1" kern="1200">
                <a:solidFill>
                  <a:schemeClr val="bg1"/>
                </a:solidFill>
                <a:latin typeface="Helvetica" pitchFamily="2" charset="0"/>
                <a:cs typeface="Adobe Devanagari" panose="02040503050201020203" pitchFamily="18" charset="0"/>
              </a:rPr>
              <a:t>Opportunities</a:t>
            </a:r>
          </a:p>
        </p:txBody>
      </p:sp>
      <p:sp>
        <p:nvSpPr>
          <p:cNvPr id="3" name="Rectangle 2">
            <a:extLst>
              <a:ext uri="{FF2B5EF4-FFF2-40B4-BE49-F238E27FC236}">
                <a16:creationId xmlns:a16="http://schemas.microsoft.com/office/drawing/2014/main" id="{1956E18D-70D0-423E-4BEB-A031C2409166}"/>
              </a:ext>
            </a:extLst>
          </p:cNvPr>
          <p:cNvSpPr/>
          <p:nvPr/>
        </p:nvSpPr>
        <p:spPr>
          <a:xfrm>
            <a:off x="1554477" y="994427"/>
            <a:ext cx="3703316" cy="755545"/>
          </a:xfrm>
          <a:prstGeom prst="rect">
            <a:avLst/>
          </a:prstGeom>
          <a:solidFill>
            <a:srgbClr val="89D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defTabSz="685800">
              <a:buClrTx/>
              <a:buFont typeface="Arial" panose="020B0604020202020204" pitchFamily="34" charset="0"/>
              <a:buChar char="•"/>
              <a:defRPr/>
            </a:pPr>
            <a:endParaRPr lang="en-US" sz="1200" kern="1200" dirty="0">
              <a:solidFill>
                <a:srgbClr val="252625"/>
              </a:solidFill>
              <a:latin typeface="Helvetica Light" panose="020B0403020202020204" pitchFamily="34" charset="0"/>
              <a:cs typeface="Adobe Devanagari" panose="02040503050201020203" pitchFamily="18" charset="0"/>
            </a:endParaRPr>
          </a:p>
        </p:txBody>
      </p:sp>
      <p:sp>
        <p:nvSpPr>
          <p:cNvPr id="4" name="Rectangle 3">
            <a:extLst>
              <a:ext uri="{FF2B5EF4-FFF2-40B4-BE49-F238E27FC236}">
                <a16:creationId xmlns:a16="http://schemas.microsoft.com/office/drawing/2014/main" id="{EAA11D7C-48BD-DA19-8EF0-E1CB88E473A9}"/>
              </a:ext>
            </a:extLst>
          </p:cNvPr>
          <p:cNvSpPr/>
          <p:nvPr/>
        </p:nvSpPr>
        <p:spPr>
          <a:xfrm>
            <a:off x="5326331" y="994427"/>
            <a:ext cx="3703320" cy="755545"/>
          </a:xfrm>
          <a:prstGeom prst="rect">
            <a:avLst/>
          </a:prstGeom>
          <a:solidFill>
            <a:srgbClr val="89D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defTabSz="685800">
              <a:buClrTx/>
              <a:buFont typeface="Arial" panose="020B0604020202020204" pitchFamily="34" charset="0"/>
              <a:buChar char="•"/>
              <a:defRPr/>
            </a:pPr>
            <a:endParaRPr lang="en-US" sz="1200" kern="1200">
              <a:solidFill>
                <a:srgbClr val="252625"/>
              </a:solidFill>
              <a:latin typeface="Helvetica Light" panose="020B0403020202020204" pitchFamily="34" charset="0"/>
              <a:cs typeface="Adobe Devanagari" panose="02040503050201020203" pitchFamily="18" charset="0"/>
            </a:endParaRPr>
          </a:p>
        </p:txBody>
      </p:sp>
      <p:sp>
        <p:nvSpPr>
          <p:cNvPr id="5" name="Rectangle 4">
            <a:extLst>
              <a:ext uri="{FF2B5EF4-FFF2-40B4-BE49-F238E27FC236}">
                <a16:creationId xmlns:a16="http://schemas.microsoft.com/office/drawing/2014/main" id="{B1299802-B3A5-88DB-5120-D0F788AE4D35}"/>
              </a:ext>
            </a:extLst>
          </p:cNvPr>
          <p:cNvSpPr/>
          <p:nvPr/>
        </p:nvSpPr>
        <p:spPr>
          <a:xfrm>
            <a:off x="1554472" y="102897"/>
            <a:ext cx="3703315" cy="822960"/>
          </a:xfrm>
          <a:prstGeom prst="rect">
            <a:avLst/>
          </a:prstGeom>
          <a:solidFill>
            <a:srgbClr val="072B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b="1" kern="1200">
                <a:solidFill>
                  <a:schemeClr val="bg1"/>
                </a:solidFill>
                <a:latin typeface="Helvetica" pitchFamily="2" charset="0"/>
                <a:cs typeface="Adobe Devanagari" panose="02040503050201020203" pitchFamily="18" charset="0"/>
              </a:rPr>
              <a:t>Formal</a:t>
            </a:r>
          </a:p>
        </p:txBody>
      </p:sp>
      <p:sp>
        <p:nvSpPr>
          <p:cNvPr id="6" name="Rectangle 5">
            <a:extLst>
              <a:ext uri="{FF2B5EF4-FFF2-40B4-BE49-F238E27FC236}">
                <a16:creationId xmlns:a16="http://schemas.microsoft.com/office/drawing/2014/main" id="{3A46054A-1BC8-9950-B835-B67E854391C6}"/>
              </a:ext>
            </a:extLst>
          </p:cNvPr>
          <p:cNvSpPr/>
          <p:nvPr/>
        </p:nvSpPr>
        <p:spPr>
          <a:xfrm>
            <a:off x="5326337" y="102897"/>
            <a:ext cx="3703315" cy="822960"/>
          </a:xfrm>
          <a:prstGeom prst="rect">
            <a:avLst/>
          </a:prstGeom>
          <a:solidFill>
            <a:srgbClr val="072B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b="1" kern="1200">
                <a:solidFill>
                  <a:schemeClr val="bg1"/>
                </a:solidFill>
                <a:latin typeface="Helvetica" pitchFamily="2" charset="0"/>
                <a:cs typeface="Adobe Devanagari" panose="02040503050201020203" pitchFamily="18" charset="0"/>
              </a:rPr>
              <a:t>Informal</a:t>
            </a:r>
          </a:p>
        </p:txBody>
      </p:sp>
      <p:sp>
        <p:nvSpPr>
          <p:cNvPr id="7" name="Rectangle 6">
            <a:extLst>
              <a:ext uri="{FF2B5EF4-FFF2-40B4-BE49-F238E27FC236}">
                <a16:creationId xmlns:a16="http://schemas.microsoft.com/office/drawing/2014/main" id="{F9CD9FA7-5AF2-F53D-DFF9-2AED80496C6E}"/>
              </a:ext>
            </a:extLst>
          </p:cNvPr>
          <p:cNvSpPr/>
          <p:nvPr/>
        </p:nvSpPr>
        <p:spPr>
          <a:xfrm>
            <a:off x="114349" y="1818148"/>
            <a:ext cx="1371585" cy="753602"/>
          </a:xfrm>
          <a:prstGeom prst="rect">
            <a:avLst/>
          </a:prstGeom>
          <a:solidFill>
            <a:srgbClr val="072B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i="1" kern="1200">
                <a:solidFill>
                  <a:schemeClr val="bg1"/>
                </a:solidFill>
                <a:latin typeface="Helvetica" pitchFamily="2" charset="0"/>
                <a:cs typeface="Adobe Devanagari" panose="02040503050201020203" pitchFamily="18" charset="0"/>
              </a:rPr>
              <a:t>Risks</a:t>
            </a:r>
          </a:p>
        </p:txBody>
      </p:sp>
      <p:sp>
        <p:nvSpPr>
          <p:cNvPr id="8" name="Rectangle 7">
            <a:extLst>
              <a:ext uri="{FF2B5EF4-FFF2-40B4-BE49-F238E27FC236}">
                <a16:creationId xmlns:a16="http://schemas.microsoft.com/office/drawing/2014/main" id="{712277A5-3080-41B9-B433-FE533B3B947A}"/>
              </a:ext>
            </a:extLst>
          </p:cNvPr>
          <p:cNvSpPr/>
          <p:nvPr/>
        </p:nvSpPr>
        <p:spPr>
          <a:xfrm>
            <a:off x="1554477" y="1818148"/>
            <a:ext cx="3703316" cy="753602"/>
          </a:xfrm>
          <a:prstGeom prst="rect">
            <a:avLst/>
          </a:prstGeom>
          <a:solidFill>
            <a:srgbClr val="89D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defTabSz="685800">
              <a:buClrTx/>
              <a:buFont typeface="Arial" panose="020B0604020202020204" pitchFamily="34" charset="0"/>
              <a:buChar char="•"/>
              <a:defRPr/>
            </a:pPr>
            <a:endParaRPr lang="en-US" sz="1200" kern="1200">
              <a:solidFill>
                <a:srgbClr val="252625"/>
              </a:solidFill>
              <a:latin typeface="Helvetica Light" panose="020B0403020202020204" pitchFamily="34" charset="0"/>
              <a:cs typeface="Adobe Devanagari" panose="02040503050201020203" pitchFamily="18" charset="0"/>
            </a:endParaRPr>
          </a:p>
        </p:txBody>
      </p:sp>
      <p:sp>
        <p:nvSpPr>
          <p:cNvPr id="9" name="Rectangle 8">
            <a:extLst>
              <a:ext uri="{FF2B5EF4-FFF2-40B4-BE49-F238E27FC236}">
                <a16:creationId xmlns:a16="http://schemas.microsoft.com/office/drawing/2014/main" id="{EC4FB950-60DC-5437-DAA6-4200F2A18FC8}"/>
              </a:ext>
            </a:extLst>
          </p:cNvPr>
          <p:cNvSpPr/>
          <p:nvPr/>
        </p:nvSpPr>
        <p:spPr>
          <a:xfrm>
            <a:off x="5326331" y="1818148"/>
            <a:ext cx="3703320" cy="753602"/>
          </a:xfrm>
          <a:prstGeom prst="rect">
            <a:avLst/>
          </a:prstGeom>
          <a:solidFill>
            <a:srgbClr val="89D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defTabSz="685800">
              <a:buClrTx/>
              <a:buFont typeface="Arial" panose="020B0604020202020204" pitchFamily="34" charset="0"/>
              <a:buChar char="•"/>
              <a:defRPr/>
            </a:pPr>
            <a:endParaRPr lang="en-US" sz="1200" kern="1200">
              <a:solidFill>
                <a:srgbClr val="252625"/>
              </a:solidFill>
              <a:latin typeface="Helvetica Light" panose="020B0403020202020204" pitchFamily="34" charset="0"/>
              <a:cs typeface="Adobe Devanagari" panose="02040503050201020203" pitchFamily="18" charset="0"/>
            </a:endParaRPr>
          </a:p>
        </p:txBody>
      </p:sp>
      <p:sp>
        <p:nvSpPr>
          <p:cNvPr id="10" name="Rectangle 9">
            <a:extLst>
              <a:ext uri="{FF2B5EF4-FFF2-40B4-BE49-F238E27FC236}">
                <a16:creationId xmlns:a16="http://schemas.microsoft.com/office/drawing/2014/main" id="{BC5EF57C-2421-3792-CB73-29AE4FAF4970}"/>
              </a:ext>
            </a:extLst>
          </p:cNvPr>
          <p:cNvSpPr/>
          <p:nvPr/>
        </p:nvSpPr>
        <p:spPr>
          <a:xfrm>
            <a:off x="114349" y="2641897"/>
            <a:ext cx="1371585" cy="889579"/>
          </a:xfrm>
          <a:prstGeom prst="rect">
            <a:avLst/>
          </a:prstGeom>
          <a:solidFill>
            <a:srgbClr val="072B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i="1" kern="1200">
                <a:solidFill>
                  <a:schemeClr val="bg1"/>
                </a:solidFill>
                <a:latin typeface="Helvetica" pitchFamily="2" charset="0"/>
                <a:cs typeface="Adobe Devanagari" panose="02040503050201020203" pitchFamily="18" charset="0"/>
              </a:rPr>
              <a:t>How?</a:t>
            </a:r>
          </a:p>
        </p:txBody>
      </p:sp>
      <p:sp>
        <p:nvSpPr>
          <p:cNvPr id="11" name="Rectangle 10">
            <a:extLst>
              <a:ext uri="{FF2B5EF4-FFF2-40B4-BE49-F238E27FC236}">
                <a16:creationId xmlns:a16="http://schemas.microsoft.com/office/drawing/2014/main" id="{64021480-C6E8-DBEC-9925-2690146E6F3E}"/>
              </a:ext>
            </a:extLst>
          </p:cNvPr>
          <p:cNvSpPr/>
          <p:nvPr/>
        </p:nvSpPr>
        <p:spPr>
          <a:xfrm>
            <a:off x="1554471" y="2641897"/>
            <a:ext cx="3703316" cy="889579"/>
          </a:xfrm>
          <a:prstGeom prst="rect">
            <a:avLst/>
          </a:prstGeom>
          <a:solidFill>
            <a:srgbClr val="89D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defTabSz="685800">
              <a:buClrTx/>
              <a:buFont typeface="Arial" panose="020B0604020202020204" pitchFamily="34" charset="0"/>
              <a:buChar char="•"/>
              <a:defRPr/>
            </a:pPr>
            <a:endParaRPr lang="en-US" sz="1200" kern="1200">
              <a:solidFill>
                <a:srgbClr val="252625"/>
              </a:solidFill>
              <a:latin typeface="Helvetica Light" panose="020B0403020202020204" pitchFamily="34" charset="0"/>
              <a:cs typeface="Adobe Devanagari" panose="02040503050201020203" pitchFamily="18" charset="0"/>
            </a:endParaRPr>
          </a:p>
        </p:txBody>
      </p:sp>
      <p:sp>
        <p:nvSpPr>
          <p:cNvPr id="12" name="Rectangle 11">
            <a:extLst>
              <a:ext uri="{FF2B5EF4-FFF2-40B4-BE49-F238E27FC236}">
                <a16:creationId xmlns:a16="http://schemas.microsoft.com/office/drawing/2014/main" id="{D84F82C7-501A-5888-D3D4-8F0366763780}"/>
              </a:ext>
            </a:extLst>
          </p:cNvPr>
          <p:cNvSpPr/>
          <p:nvPr/>
        </p:nvSpPr>
        <p:spPr>
          <a:xfrm>
            <a:off x="5326331" y="2641897"/>
            <a:ext cx="3703320" cy="889579"/>
          </a:xfrm>
          <a:prstGeom prst="rect">
            <a:avLst/>
          </a:prstGeom>
          <a:solidFill>
            <a:srgbClr val="89D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defTabSz="685800">
              <a:buClrTx/>
              <a:buFont typeface="Arial" panose="020B0604020202020204" pitchFamily="34" charset="0"/>
              <a:buChar char="•"/>
              <a:defRPr/>
            </a:pPr>
            <a:endParaRPr lang="en-US" sz="1200" kern="1200">
              <a:solidFill>
                <a:srgbClr val="252625"/>
              </a:solidFill>
              <a:latin typeface="Helvetica Light" panose="020B0403020202020204" pitchFamily="34" charset="0"/>
              <a:cs typeface="Adobe Devanagari" panose="02040503050201020203" pitchFamily="18" charset="0"/>
            </a:endParaRPr>
          </a:p>
        </p:txBody>
      </p:sp>
      <p:sp>
        <p:nvSpPr>
          <p:cNvPr id="13" name="Rectangle 12">
            <a:extLst>
              <a:ext uri="{FF2B5EF4-FFF2-40B4-BE49-F238E27FC236}">
                <a16:creationId xmlns:a16="http://schemas.microsoft.com/office/drawing/2014/main" id="{8E737BD2-EE3C-1A87-1EA3-3BAF55411CAA}"/>
              </a:ext>
            </a:extLst>
          </p:cNvPr>
          <p:cNvSpPr/>
          <p:nvPr/>
        </p:nvSpPr>
        <p:spPr>
          <a:xfrm>
            <a:off x="114349" y="3601623"/>
            <a:ext cx="1371585" cy="1027552"/>
          </a:xfrm>
          <a:prstGeom prst="rect">
            <a:avLst/>
          </a:prstGeom>
          <a:solidFill>
            <a:srgbClr val="072B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i="1" kern="1200">
                <a:solidFill>
                  <a:schemeClr val="bg1"/>
                </a:solidFill>
                <a:latin typeface="Helvetica" pitchFamily="2" charset="0"/>
                <a:cs typeface="Adobe Devanagari" panose="02040503050201020203" pitchFamily="18" charset="0"/>
              </a:rPr>
              <a:t>Who?</a:t>
            </a:r>
          </a:p>
        </p:txBody>
      </p:sp>
      <p:sp>
        <p:nvSpPr>
          <p:cNvPr id="14" name="Rectangle 13">
            <a:extLst>
              <a:ext uri="{FF2B5EF4-FFF2-40B4-BE49-F238E27FC236}">
                <a16:creationId xmlns:a16="http://schemas.microsoft.com/office/drawing/2014/main" id="{CFB1B30C-95C4-C2E5-7CA7-3A22C5D5757E}"/>
              </a:ext>
            </a:extLst>
          </p:cNvPr>
          <p:cNvSpPr/>
          <p:nvPr/>
        </p:nvSpPr>
        <p:spPr>
          <a:xfrm>
            <a:off x="1554477" y="3601623"/>
            <a:ext cx="3703316" cy="1027552"/>
          </a:xfrm>
          <a:prstGeom prst="rect">
            <a:avLst/>
          </a:prstGeom>
          <a:solidFill>
            <a:srgbClr val="89D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defTabSz="685800">
              <a:buClrTx/>
              <a:buFont typeface="Arial" panose="020B0604020202020204" pitchFamily="34" charset="0"/>
              <a:buChar char="•"/>
              <a:defRPr/>
            </a:pPr>
            <a:endParaRPr lang="en-US" sz="1200" kern="1200">
              <a:solidFill>
                <a:srgbClr val="252625"/>
              </a:solidFill>
              <a:latin typeface="Helvetica Light" panose="020B0403020202020204" pitchFamily="34" charset="0"/>
              <a:cs typeface="Adobe Devanagari" panose="02040503050201020203" pitchFamily="18" charset="0"/>
            </a:endParaRPr>
          </a:p>
        </p:txBody>
      </p:sp>
      <p:sp>
        <p:nvSpPr>
          <p:cNvPr id="15" name="Rectangle 14">
            <a:extLst>
              <a:ext uri="{FF2B5EF4-FFF2-40B4-BE49-F238E27FC236}">
                <a16:creationId xmlns:a16="http://schemas.microsoft.com/office/drawing/2014/main" id="{1A3F56FE-8BCC-C698-E812-DAC5D3C0AE58}"/>
              </a:ext>
            </a:extLst>
          </p:cNvPr>
          <p:cNvSpPr/>
          <p:nvPr/>
        </p:nvSpPr>
        <p:spPr>
          <a:xfrm>
            <a:off x="5326331" y="3601623"/>
            <a:ext cx="3703320" cy="1027552"/>
          </a:xfrm>
          <a:prstGeom prst="rect">
            <a:avLst/>
          </a:prstGeom>
          <a:solidFill>
            <a:srgbClr val="89D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defTabSz="685800">
              <a:buClrTx/>
              <a:buFont typeface="Arial" panose="020B0604020202020204" pitchFamily="34" charset="0"/>
              <a:buChar char="•"/>
              <a:defRPr/>
            </a:pPr>
            <a:endParaRPr lang="en-US" sz="1200" kern="1200">
              <a:solidFill>
                <a:srgbClr val="252625"/>
              </a:solidFill>
              <a:latin typeface="Helvetica Light" panose="020B0403020202020204" pitchFamily="34" charset="0"/>
              <a:cs typeface="Adobe Devanagari" panose="02040503050201020203" pitchFamily="18" charset="0"/>
            </a:endParaRPr>
          </a:p>
        </p:txBody>
      </p:sp>
    </p:spTree>
    <p:extLst>
      <p:ext uri="{BB962C8B-B14F-4D97-AF65-F5344CB8AC3E}">
        <p14:creationId xmlns:p14="http://schemas.microsoft.com/office/powerpoint/2010/main" val="2617380861"/>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F4E7913956A5F4F92F8CEF0B65BDEC9" ma:contentTypeVersion="18" ma:contentTypeDescription="Create a new document." ma:contentTypeScope="" ma:versionID="0daa8ac9d879b798e7d43fc4f280382a">
  <xsd:schema xmlns:xsd="http://www.w3.org/2001/XMLSchema" xmlns:xs="http://www.w3.org/2001/XMLSchema" xmlns:p="http://schemas.microsoft.com/office/2006/metadata/properties" xmlns:ns2="ef274eb8-40b0-43af-af59-ab853a2a3d4a" xmlns:ns3="c8d5e17f-b2fa-4d09-aa94-549dd90707ce" targetNamespace="http://schemas.microsoft.com/office/2006/metadata/properties" ma:root="true" ma:fieldsID="1d634abb65de6d3e5c6959b6fdc9562d" ns2:_="" ns3:_="">
    <xsd:import namespace="ef274eb8-40b0-43af-af59-ab853a2a3d4a"/>
    <xsd:import namespace="c8d5e17f-b2fa-4d09-aa94-549dd90707c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274eb8-40b0-43af-af59-ab853a2a3d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8107521-1385-498b-8889-bf2cd8dee38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8d5e17f-b2fa-4d09-aa94-549dd90707ce"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427e7fc-e9e5-4913-ac70-c9039e0501e7}" ma:internalName="TaxCatchAll" ma:showField="CatchAllData" ma:web="c8d5e17f-b2fa-4d09-aa94-549dd90707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f274eb8-40b0-43af-af59-ab853a2a3d4a">
      <Terms xmlns="http://schemas.microsoft.com/office/infopath/2007/PartnerControls"/>
    </lcf76f155ced4ddcb4097134ff3c332f>
    <TaxCatchAll xmlns="c8d5e17f-b2fa-4d09-aa94-549dd90707ce" xsi:nil="true"/>
  </documentManagement>
</p:properties>
</file>

<file path=customXml/itemProps1.xml><?xml version="1.0" encoding="utf-8"?>
<ds:datastoreItem xmlns:ds="http://schemas.openxmlformats.org/officeDocument/2006/customXml" ds:itemID="{F9060460-FAD0-4595-B7D1-D8C59E146F9B}">
  <ds:schemaRefs>
    <ds:schemaRef ds:uri="http://schemas.microsoft.com/sharepoint/v3/contenttype/forms"/>
  </ds:schemaRefs>
</ds:datastoreItem>
</file>

<file path=customXml/itemProps2.xml><?xml version="1.0" encoding="utf-8"?>
<ds:datastoreItem xmlns:ds="http://schemas.openxmlformats.org/officeDocument/2006/customXml" ds:itemID="{4A50AC75-7642-4FEB-A1F0-01AFCB5B79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274eb8-40b0-43af-af59-ab853a2a3d4a"/>
    <ds:schemaRef ds:uri="c8d5e17f-b2fa-4d09-aa94-549dd90707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4BF1D51-1E24-4D9A-A466-051CF7532117}">
  <ds:schemaRefs>
    <ds:schemaRef ds:uri="http://purl.org/dc/elements/1.1/"/>
    <ds:schemaRef ds:uri="http://schemas.openxmlformats.org/package/2006/metadata/core-properties"/>
    <ds:schemaRef ds:uri="http://schemas.microsoft.com/office/2006/metadata/properties"/>
    <ds:schemaRef ds:uri="c8d5e17f-b2fa-4d09-aa94-549dd90707ce"/>
    <ds:schemaRef ds:uri="http://purl.org/dc/dcmitype/"/>
    <ds:schemaRef ds:uri="http://www.w3.org/XML/1998/namespace"/>
    <ds:schemaRef ds:uri="ef274eb8-40b0-43af-af59-ab853a2a3d4a"/>
    <ds:schemaRef ds:uri="http://schemas.microsoft.com/office/2006/documentManagement/types"/>
    <ds:schemaRef ds:uri="http://schemas.microsoft.com/office/infopath/2007/PartnerControls"/>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4036</TotalTime>
  <Words>2636</Words>
  <Application>Microsoft Macintosh PowerPoint</Application>
  <PresentationFormat>On-screen Show (16:9)</PresentationFormat>
  <Paragraphs>166</Paragraphs>
  <Slides>23</Slides>
  <Notes>11</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Aptos</vt:lpstr>
      <vt:lpstr>Arial</vt:lpstr>
      <vt:lpstr>Courier New</vt:lpstr>
      <vt:lpstr>Helvetica</vt:lpstr>
      <vt:lpstr>Helvetica Light</vt:lpstr>
      <vt:lpstr>Helvetica Light</vt:lpstr>
      <vt:lpstr>System Font Regular</vt:lpstr>
      <vt:lpstr>Times New Roman</vt:lpstr>
      <vt:lpstr>Wingdings</vt:lpstr>
      <vt:lpstr>Simple Light</vt:lpstr>
      <vt:lpstr>Towards a New Climate Alliance: The Cartagena Dialogue</vt:lpstr>
      <vt:lpstr>Important note regarding copyright!</vt:lpstr>
      <vt:lpstr>PowerPoint Presentation</vt:lpstr>
      <vt:lpstr>Process</vt:lpstr>
      <vt:lpstr>PowerPoint Presentation</vt:lpstr>
      <vt:lpstr>Immediate goals of the group</vt:lpstr>
      <vt:lpstr>Discussion</vt:lpstr>
      <vt:lpstr>PowerPoint Presentation</vt:lpstr>
      <vt:lpstr>PowerPoint Presentation</vt:lpstr>
      <vt:lpstr>Circling back</vt:lpstr>
      <vt:lpstr>PowerPoint Presentation</vt:lpstr>
      <vt:lpstr>Discussion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Anselm Dannecker</cp:lastModifiedBy>
  <cp:revision>9</cp:revision>
  <dcterms:modified xsi:type="dcterms:W3CDTF">2025-02-23T13:20:23Z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0x0101001F4E7913956A5F4F92F8CEF0B65BDEC9</vt:lpwstr>
  </property>
  <property fmtid="{D5CDD505-2E9C-101B-9397-08002B2CF9AE}" pid="3" name="MediaServiceImageTags">
    <vt:lpwstr/>
  </property>
</Properties>
</file>